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8" r:id="rId1"/>
  </p:sldMasterIdLst>
  <p:notesMasterIdLst>
    <p:notesMasterId r:id="rId21"/>
  </p:notesMasterIdLst>
  <p:sldIdLst>
    <p:sldId id="256" r:id="rId2"/>
    <p:sldId id="399" r:id="rId3"/>
    <p:sldId id="261" r:id="rId4"/>
    <p:sldId id="414" r:id="rId5"/>
    <p:sldId id="602" r:id="rId6"/>
    <p:sldId id="603" r:id="rId7"/>
    <p:sldId id="574" r:id="rId8"/>
    <p:sldId id="609" r:id="rId9"/>
    <p:sldId id="586" r:id="rId10"/>
    <p:sldId id="528" r:id="rId11"/>
    <p:sldId id="565" r:id="rId12"/>
    <p:sldId id="611" r:id="rId13"/>
    <p:sldId id="604" r:id="rId14"/>
    <p:sldId id="607" r:id="rId15"/>
    <p:sldId id="608" r:id="rId16"/>
    <p:sldId id="600" r:id="rId17"/>
    <p:sldId id="605" r:id="rId18"/>
    <p:sldId id="606" r:id="rId19"/>
    <p:sldId id="279" r:id="rId20"/>
  </p:sldIdLst>
  <p:sldSz cx="9144000" cy="6858000" type="screen4x3"/>
  <p:notesSz cx="7104063" cy="10234613"/>
  <p:embeddedFontLst>
    <p:embeddedFont>
      <p:font typeface="Dosis" charset="0"/>
      <p:regular r:id="rId22"/>
      <p:bold r:id="rId23"/>
    </p:embeddedFont>
    <p:embeddedFont>
      <p:font typeface="Sniglet" charset="0"/>
      <p:regular r:id="rId24"/>
      <p:bold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55A11"/>
    <a:srgbClr val="B48900"/>
    <a:srgbClr val="D09E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B60FB8B-1F91-41A3-A708-3DEB35DC4975}">
  <a:tblStyle styleId="{5B60FB8B-1F91-41A3-A708-3DEB35DC497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775DCB02-9BB8-47FD-8907-85C794F793BA}" styleName="Estilo temático 1 - Énfasis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C2FFA5D-87B4-456A-9821-1D502468CF0F}" styleName="Estilo temático 1 - Énfasis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E269D01E-BC32-4049-B463-5C60D7B0CCD2}" styleName="Estilo temático 2 - Énfasis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90" autoAdjust="0"/>
    <p:restoredTop sz="79462" autoAdjust="0"/>
  </p:normalViewPr>
  <p:slideViewPr>
    <p:cSldViewPr>
      <p:cViewPr>
        <p:scale>
          <a:sx n="75" d="100"/>
          <a:sy n="75" d="100"/>
        </p:scale>
        <p:origin x="-1044" y="-330"/>
      </p:cViewPr>
      <p:guideLst>
        <p:guide orient="horz" pos="2160"/>
        <p:guide pos="2880"/>
      </p:guideLst>
    </p:cSldViewPr>
  </p:slideViewPr>
  <p:notesTextViewPr>
    <p:cViewPr>
      <p:scale>
        <a:sx n="125" d="100"/>
        <a:sy n="1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995363" y="768350"/>
            <a:ext cx="5113337" cy="383698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710407" y="4861441"/>
            <a:ext cx="5683250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59" tIns="99059" rIns="99059" bIns="99059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10379005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Shape 513"/>
          <p:cNvSpPr>
            <a:spLocks noGrp="1" noRot="1" noChangeAspect="1"/>
          </p:cNvSpPr>
          <p:nvPr>
            <p:ph type="sldImg" idx="2"/>
          </p:nvPr>
        </p:nvSpPr>
        <p:spPr>
          <a:xfrm>
            <a:off x="995363" y="768350"/>
            <a:ext cx="5113337" cy="383698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Shape 514"/>
          <p:cNvSpPr txBox="1">
            <a:spLocks noGrp="1"/>
          </p:cNvSpPr>
          <p:nvPr>
            <p:ph type="body" idx="1"/>
          </p:nvPr>
        </p:nvSpPr>
        <p:spPr>
          <a:xfrm>
            <a:off x="710407" y="4861441"/>
            <a:ext cx="5683250" cy="4605576"/>
          </a:xfrm>
          <a:prstGeom prst="rect">
            <a:avLst/>
          </a:prstGeom>
        </p:spPr>
        <p:txBody>
          <a:bodyPr spcFirstLastPara="1" wrap="square" lIns="99059" tIns="99059" rIns="99059" bIns="99059" anchor="t" anchorCtr="0">
            <a:noAutofit/>
          </a:bodyPr>
          <a:lstStyle/>
          <a:p>
            <a:pPr marL="0" indent="0">
              <a:buNone/>
            </a:pPr>
            <a:r>
              <a:rPr lang="en-US" sz="1200" dirty="0"/>
              <a:t>Welcome to </a:t>
            </a:r>
            <a:r>
              <a:rPr lang="en-US" sz="1200" dirty="0" err="1"/>
              <a:t>InteracTeach’s</a:t>
            </a:r>
            <a:r>
              <a:rPr lang="en-US" sz="1200" dirty="0"/>
              <a:t> exposition. </a:t>
            </a:r>
            <a:r>
              <a:rPr lang="en-US" sz="1200" dirty="0"/>
              <a:t>Here we’ll see </a:t>
            </a:r>
            <a:r>
              <a:rPr lang="en-US" sz="1200" dirty="0"/>
              <a:t>how was our work this deliverable.</a:t>
            </a: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Shape 533"/>
          <p:cNvSpPr>
            <a:spLocks noGrp="1" noRot="1" noChangeAspect="1"/>
          </p:cNvSpPr>
          <p:nvPr>
            <p:ph type="sldImg" idx="2"/>
          </p:nvPr>
        </p:nvSpPr>
        <p:spPr>
          <a:xfrm>
            <a:off x="995363" y="768350"/>
            <a:ext cx="5113337" cy="383698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Shape 534"/>
          <p:cNvSpPr txBox="1">
            <a:spLocks noGrp="1"/>
          </p:cNvSpPr>
          <p:nvPr>
            <p:ph type="body" idx="1"/>
          </p:nvPr>
        </p:nvSpPr>
        <p:spPr>
          <a:xfrm>
            <a:off x="710407" y="4861441"/>
            <a:ext cx="5683250" cy="4605576"/>
          </a:xfrm>
          <a:prstGeom prst="rect">
            <a:avLst/>
          </a:prstGeom>
        </p:spPr>
        <p:txBody>
          <a:bodyPr spcFirstLastPara="1" wrap="square" lIns="99059" tIns="99059" rIns="99059" bIns="99059" anchor="t" anchorCtr="0">
            <a:noAutofit/>
          </a:bodyPr>
          <a:lstStyle/>
          <a:p>
            <a:pPr marL="0" indent="0">
              <a:buNone/>
            </a:pPr>
            <a:r>
              <a:rPr lang="es-ES" dirty="0" err="1" smtClean="0"/>
              <a:t>Now</a:t>
            </a:r>
            <a:r>
              <a:rPr lang="es-ES" dirty="0" smtClean="0"/>
              <a:t> </a:t>
            </a:r>
            <a:r>
              <a:rPr lang="es-ES" dirty="0" err="1" smtClean="0"/>
              <a:t>we’ll</a:t>
            </a:r>
            <a:r>
              <a:rPr lang="es-ES" dirty="0" smtClean="0"/>
              <a:t> </a:t>
            </a:r>
            <a:r>
              <a:rPr lang="es-ES" dirty="0" err="1" smtClean="0"/>
              <a:t>talk</a:t>
            </a:r>
            <a:r>
              <a:rPr lang="es-ES" dirty="0" smtClean="0"/>
              <a:t> </a:t>
            </a:r>
            <a:r>
              <a:rPr lang="es-ES" dirty="0" err="1" smtClean="0"/>
              <a:t>about</a:t>
            </a:r>
            <a:r>
              <a:rPr lang="es-ES" dirty="0" smtClean="0"/>
              <a:t> </a:t>
            </a:r>
            <a:r>
              <a:rPr lang="es-ES" dirty="0" err="1" smtClean="0"/>
              <a:t>our</a:t>
            </a:r>
            <a:r>
              <a:rPr lang="es-ES" dirty="0" smtClean="0"/>
              <a:t> </a:t>
            </a:r>
            <a:r>
              <a:rPr lang="es-ES" dirty="0" err="1" smtClean="0"/>
              <a:t>advertising</a:t>
            </a:r>
            <a:r>
              <a:rPr lang="es-ES" dirty="0" smtClean="0"/>
              <a:t> </a:t>
            </a:r>
            <a:r>
              <a:rPr lang="es-ES" baseline="0" dirty="0" smtClean="0"/>
              <a:t>plan</a:t>
            </a:r>
            <a:r>
              <a:rPr lang="es-ES" baseline="0" dirty="0" smtClean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995363" y="768350"/>
            <a:ext cx="5113337" cy="383698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710407" y="4861441"/>
            <a:ext cx="5683250" cy="4605576"/>
          </a:xfrm>
          <a:prstGeom prst="rect">
            <a:avLst/>
          </a:prstGeom>
        </p:spPr>
        <p:txBody>
          <a:bodyPr spcFirstLastPara="1" wrap="square" lIns="99059" tIns="99059" rIns="99059" bIns="99059" anchor="t" anchorCtr="0">
            <a:noAutofit/>
          </a:bodyPr>
          <a:lstStyle/>
          <a:p>
            <a:pPr marL="0" indent="0">
              <a:buNone/>
            </a:pPr>
            <a:r>
              <a:rPr lang="es-ES" dirty="0" err="1" smtClean="0"/>
              <a:t>Our</a:t>
            </a:r>
            <a:r>
              <a:rPr lang="es-ES" dirty="0" smtClean="0"/>
              <a:t> </a:t>
            </a:r>
            <a:r>
              <a:rPr lang="es-ES" dirty="0" err="1" smtClean="0"/>
              <a:t>platform</a:t>
            </a:r>
            <a:r>
              <a:rPr lang="es-ES" dirty="0" smtClean="0"/>
              <a:t> </a:t>
            </a:r>
            <a:r>
              <a:rPr lang="es-ES" dirty="0" err="1" smtClean="0"/>
              <a:t>is</a:t>
            </a:r>
            <a:r>
              <a:rPr lang="es-ES" dirty="0" smtClean="0"/>
              <a:t> </a:t>
            </a:r>
            <a:r>
              <a:rPr lang="es-ES" dirty="0" err="1" smtClean="0"/>
              <a:t>focused</a:t>
            </a:r>
            <a:r>
              <a:rPr lang="es-ES" baseline="0" dirty="0" smtClean="0"/>
              <a:t> in </a:t>
            </a:r>
            <a:r>
              <a:rPr lang="es-ES" baseline="0" dirty="0" err="1" smtClean="0"/>
              <a:t>two</a:t>
            </a:r>
            <a:r>
              <a:rPr lang="es-ES" baseline="0" dirty="0" smtClean="0"/>
              <a:t> </a:t>
            </a:r>
            <a:r>
              <a:rPr lang="es-ES" baseline="0" dirty="0" err="1" smtClean="0"/>
              <a:t>main</a:t>
            </a:r>
            <a:r>
              <a:rPr lang="es-ES" baseline="0" dirty="0" smtClean="0"/>
              <a:t> </a:t>
            </a:r>
            <a:r>
              <a:rPr lang="es-ES" baseline="0" dirty="0" err="1" smtClean="0"/>
              <a:t>groups</a:t>
            </a:r>
            <a:r>
              <a:rPr lang="es-ES" baseline="0" dirty="0" smtClean="0"/>
              <a:t> of </a:t>
            </a:r>
            <a:r>
              <a:rPr lang="es-ES" baseline="0" dirty="0" err="1" smtClean="0"/>
              <a:t>users</a:t>
            </a:r>
            <a:r>
              <a:rPr lang="es-ES" baseline="0" dirty="0" smtClean="0"/>
              <a:t>: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first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formed</a:t>
            </a:r>
            <a:r>
              <a:rPr lang="es-ES" baseline="0" dirty="0" smtClean="0"/>
              <a:t> </a:t>
            </a:r>
            <a:r>
              <a:rPr lang="es-ES" baseline="0" dirty="0" err="1" smtClean="0"/>
              <a:t>by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independent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programmers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between</a:t>
            </a:r>
            <a:r>
              <a:rPr lang="es-ES" baseline="0" dirty="0" smtClean="0"/>
              <a:t> 18 and 35 </a:t>
            </a:r>
            <a:r>
              <a:rPr lang="es-ES" baseline="0" dirty="0" err="1" smtClean="0"/>
              <a:t>years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from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spain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with</a:t>
            </a:r>
            <a:r>
              <a:rPr lang="es-ES" baseline="0" dirty="0" smtClean="0"/>
              <a:t> superior </a:t>
            </a:r>
            <a:r>
              <a:rPr lang="es-ES" baseline="0" dirty="0" err="1" smtClean="0"/>
              <a:t>studies</a:t>
            </a:r>
            <a:r>
              <a:rPr lang="es-ES" baseline="0" dirty="0" smtClean="0"/>
              <a:t> and </a:t>
            </a:r>
            <a:r>
              <a:rPr lang="es-ES" baseline="0" dirty="0" err="1" smtClean="0"/>
              <a:t>interested</a:t>
            </a:r>
            <a:r>
              <a:rPr lang="es-ES" baseline="0" dirty="0" smtClean="0"/>
              <a:t> in software, </a:t>
            </a:r>
            <a:r>
              <a:rPr lang="es-ES" baseline="0" dirty="0" err="1" smtClean="0"/>
              <a:t>engineering</a:t>
            </a:r>
            <a:r>
              <a:rPr lang="es-ES" baseline="0" dirty="0" smtClean="0"/>
              <a:t> and </a:t>
            </a:r>
            <a:r>
              <a:rPr lang="es-ES" baseline="0" dirty="0" err="1" smtClean="0"/>
              <a:t>development</a:t>
            </a:r>
            <a:r>
              <a:rPr lang="es-ES" baseline="0" dirty="0" smtClean="0"/>
              <a:t>.</a:t>
            </a:r>
            <a:endParaRPr lang="es-ES" baseline="0" dirty="0" smtClean="0"/>
          </a:p>
          <a:p>
            <a:pPr marL="0" indent="0">
              <a:buNone/>
            </a:pPr>
            <a:endParaRPr lang="es-ES" baseline="0" dirty="0" smtClean="0"/>
          </a:p>
          <a:p>
            <a:pPr marL="0" indent="0">
              <a:buNone/>
            </a:pP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other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one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private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educational</a:t>
            </a:r>
            <a:r>
              <a:rPr lang="es-ES" baseline="0" dirty="0" smtClean="0"/>
              <a:t> centres, </a:t>
            </a:r>
            <a:r>
              <a:rPr lang="es-ES" baseline="0" dirty="0" err="1" smtClean="0"/>
              <a:t>formed</a:t>
            </a:r>
            <a:r>
              <a:rPr lang="es-ES" baseline="0" dirty="0" smtClean="0"/>
              <a:t> </a:t>
            </a:r>
            <a:r>
              <a:rPr lang="es-ES" baseline="0" dirty="0" err="1" smtClean="0"/>
              <a:t>by</a:t>
            </a:r>
            <a:r>
              <a:rPr lang="es-ES" baseline="0" dirty="0" smtClean="0"/>
              <a:t> </a:t>
            </a:r>
            <a:r>
              <a:rPr lang="es-ES" baseline="0" dirty="0" err="1" smtClean="0"/>
              <a:t>an</a:t>
            </a:r>
            <a:r>
              <a:rPr lang="es-ES" baseline="0" dirty="0" smtClean="0"/>
              <a:t> </a:t>
            </a:r>
            <a:r>
              <a:rPr lang="es-ES" baseline="0" dirty="0" err="1" smtClean="0"/>
              <a:t>adult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public</a:t>
            </a:r>
            <a:r>
              <a:rPr lang="es-ES" baseline="0" dirty="0" smtClean="0"/>
              <a:t> </a:t>
            </a:r>
            <a:r>
              <a:rPr lang="es-ES" baseline="0" dirty="0" err="1" smtClean="0"/>
              <a:t>from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spain</a:t>
            </a:r>
            <a:r>
              <a:rPr lang="es-ES" baseline="0" dirty="0" smtClean="0"/>
              <a:t> </a:t>
            </a:r>
            <a:r>
              <a:rPr lang="es-ES" baseline="0" dirty="0" err="1" smtClean="0"/>
              <a:t>between</a:t>
            </a:r>
            <a:r>
              <a:rPr lang="es-ES" baseline="0" dirty="0" smtClean="0"/>
              <a:t> 30 and 65 </a:t>
            </a:r>
            <a:r>
              <a:rPr lang="es-ES" baseline="0" dirty="0" err="1" smtClean="0"/>
              <a:t>years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with</a:t>
            </a:r>
            <a:r>
              <a:rPr lang="es-ES" baseline="0" dirty="0" smtClean="0"/>
              <a:t> superior </a:t>
            </a:r>
            <a:r>
              <a:rPr lang="es-ES" baseline="0" dirty="0" err="1" smtClean="0"/>
              <a:t>studies</a:t>
            </a:r>
            <a:r>
              <a:rPr lang="es-ES" baseline="0" dirty="0" smtClean="0"/>
              <a:t> and </a:t>
            </a:r>
            <a:r>
              <a:rPr lang="es-ES" baseline="0" dirty="0" err="1" smtClean="0"/>
              <a:t>interested</a:t>
            </a:r>
            <a:r>
              <a:rPr lang="es-ES" baseline="0" dirty="0" smtClean="0"/>
              <a:t> in </a:t>
            </a:r>
            <a:r>
              <a:rPr lang="es-ES" baseline="0" dirty="0" err="1" smtClean="0"/>
              <a:t>education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teaching</a:t>
            </a:r>
            <a:r>
              <a:rPr lang="es-ES" baseline="0" dirty="0" smtClean="0"/>
              <a:t> </a:t>
            </a:r>
            <a:r>
              <a:rPr lang="es-ES" baseline="0" dirty="0" err="1" smtClean="0"/>
              <a:t>or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academies</a:t>
            </a:r>
            <a:r>
              <a:rPr lang="es-ES" baseline="0" dirty="0" smtClean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995363" y="768350"/>
            <a:ext cx="5113337" cy="383698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710407" y="4861441"/>
            <a:ext cx="5683250" cy="4605576"/>
          </a:xfrm>
          <a:prstGeom prst="rect">
            <a:avLst/>
          </a:prstGeom>
        </p:spPr>
        <p:txBody>
          <a:bodyPr spcFirstLastPara="1" wrap="square" lIns="99059" tIns="99059" rIns="99059" bIns="99059" anchor="t" anchorCtr="0">
            <a:noAutofit/>
          </a:bodyPr>
          <a:lstStyle/>
          <a:p>
            <a:pPr marL="0" indent="0">
              <a:buNone/>
            </a:pPr>
            <a:r>
              <a:rPr lang="es-ES" dirty="0" err="1" smtClean="0"/>
              <a:t>To</a:t>
            </a:r>
            <a:r>
              <a:rPr lang="es-ES" dirty="0" smtClean="0"/>
              <a:t> </a:t>
            </a:r>
            <a:r>
              <a:rPr lang="es-ES" dirty="0" err="1" smtClean="0"/>
              <a:t>successfully</a:t>
            </a:r>
            <a:r>
              <a:rPr lang="es-ES" baseline="0" dirty="0" smtClean="0"/>
              <a:t> </a:t>
            </a:r>
            <a:r>
              <a:rPr lang="es-ES" baseline="0" dirty="0" err="1" smtClean="0"/>
              <a:t>reach</a:t>
            </a:r>
            <a:r>
              <a:rPr lang="es-ES" baseline="0" dirty="0" smtClean="0"/>
              <a:t> </a:t>
            </a:r>
            <a:r>
              <a:rPr lang="es-ES" baseline="0" dirty="0" err="1" smtClean="0"/>
              <a:t>both</a:t>
            </a:r>
            <a:r>
              <a:rPr lang="es-ES" baseline="0" dirty="0" smtClean="0"/>
              <a:t> </a:t>
            </a:r>
            <a:r>
              <a:rPr lang="es-ES" baseline="0" dirty="0" err="1" smtClean="0"/>
              <a:t>groups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we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budgeted</a:t>
            </a:r>
            <a:r>
              <a:rPr lang="es-ES" baseline="0" dirty="0" smtClean="0"/>
              <a:t> at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beginning</a:t>
            </a:r>
            <a:r>
              <a:rPr lang="es-ES" baseline="0" dirty="0" smtClean="0"/>
              <a:t> of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project</a:t>
            </a:r>
            <a:r>
              <a:rPr lang="es-ES" baseline="0" dirty="0" smtClean="0"/>
              <a:t> a total of €4150 in </a:t>
            </a:r>
            <a:r>
              <a:rPr lang="es-ES" baseline="0" dirty="0" err="1" smtClean="0"/>
              <a:t>matters</a:t>
            </a:r>
            <a:r>
              <a:rPr lang="es-ES" baseline="0" dirty="0" smtClean="0"/>
              <a:t> of </a:t>
            </a:r>
            <a:r>
              <a:rPr lang="es-ES" baseline="0" dirty="0" err="1" smtClean="0"/>
              <a:t>advertising</a:t>
            </a:r>
            <a:r>
              <a:rPr lang="es-ES" baseline="0" dirty="0" smtClean="0"/>
              <a:t>. </a:t>
            </a:r>
            <a:r>
              <a:rPr lang="es-ES" baseline="0" dirty="0" err="1" smtClean="0"/>
              <a:t>From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that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amount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we’ve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spent</a:t>
            </a:r>
            <a:r>
              <a:rPr lang="es-ES" baseline="0" dirty="0" smtClean="0"/>
              <a:t> a total of €4250, €100 </a:t>
            </a:r>
            <a:r>
              <a:rPr lang="es-ES" baseline="0" dirty="0" err="1" smtClean="0"/>
              <a:t>than</a:t>
            </a:r>
            <a:r>
              <a:rPr lang="es-ES" baseline="0" dirty="0" smtClean="0"/>
              <a:t> </a:t>
            </a:r>
            <a:r>
              <a:rPr lang="es-ES" baseline="0" dirty="0" err="1" smtClean="0"/>
              <a:t>expected</a:t>
            </a:r>
            <a:r>
              <a:rPr lang="es-ES" baseline="0" dirty="0" smtClean="0"/>
              <a:t>. </a:t>
            </a: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995363" y="768350"/>
            <a:ext cx="5113337" cy="383698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710407" y="4861441"/>
            <a:ext cx="5683250" cy="4605576"/>
          </a:xfrm>
          <a:prstGeom prst="rect">
            <a:avLst/>
          </a:prstGeom>
        </p:spPr>
        <p:txBody>
          <a:bodyPr spcFirstLastPara="1" wrap="square" lIns="99059" tIns="99059" rIns="99059" bIns="99059" anchor="t" anchorCtr="0">
            <a:noAutofit/>
          </a:bodyPr>
          <a:lstStyle/>
          <a:p>
            <a:pPr marL="0" indent="0">
              <a:buNone/>
            </a:pPr>
            <a:r>
              <a:rPr lang="es-ES" dirty="0" smtClean="0"/>
              <a:t>A </a:t>
            </a:r>
            <a:r>
              <a:rPr lang="es-ES" dirty="0" err="1" smtClean="0"/>
              <a:t>first</a:t>
            </a:r>
            <a:r>
              <a:rPr lang="es-ES" dirty="0" smtClean="0"/>
              <a:t> </a:t>
            </a:r>
            <a:r>
              <a:rPr lang="es-ES" dirty="0" err="1" smtClean="0"/>
              <a:t>approach</a:t>
            </a:r>
            <a:r>
              <a:rPr lang="es-ES" baseline="0" dirty="0" smtClean="0"/>
              <a:t> in </a:t>
            </a:r>
            <a:r>
              <a:rPr lang="es-ES" baseline="0" dirty="0" err="1" smtClean="0"/>
              <a:t>order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to</a:t>
            </a:r>
            <a:r>
              <a:rPr lang="es-ES" baseline="0" dirty="0" smtClean="0"/>
              <a:t> do </a:t>
            </a:r>
            <a:r>
              <a:rPr lang="es-ES" baseline="0" dirty="0" err="1" smtClean="0"/>
              <a:t>these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advertising</a:t>
            </a:r>
            <a:r>
              <a:rPr lang="es-ES" baseline="0" dirty="0" smtClean="0"/>
              <a:t> plan </a:t>
            </a:r>
            <a:r>
              <a:rPr lang="es-ES" baseline="0" dirty="0" err="1" smtClean="0"/>
              <a:t>is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creation</a:t>
            </a:r>
            <a:r>
              <a:rPr lang="es-ES" baseline="0" dirty="0" smtClean="0"/>
              <a:t> of </a:t>
            </a:r>
            <a:r>
              <a:rPr lang="es-ES" baseline="0" dirty="0" err="1" smtClean="0"/>
              <a:t>advertising</a:t>
            </a:r>
            <a:r>
              <a:rPr lang="es-ES" baseline="0" dirty="0" smtClean="0"/>
              <a:t> banners.  As </a:t>
            </a:r>
            <a:r>
              <a:rPr lang="es-ES" baseline="0" dirty="0" err="1" smtClean="0"/>
              <a:t>we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see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we’ve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created</a:t>
            </a:r>
            <a:r>
              <a:rPr lang="es-ES" baseline="0" dirty="0" smtClean="0"/>
              <a:t> </a:t>
            </a:r>
            <a:r>
              <a:rPr lang="es-ES" baseline="0" dirty="0" err="1" smtClean="0"/>
              <a:t>one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for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teachers</a:t>
            </a:r>
            <a:r>
              <a:rPr lang="es-ES" baseline="0" dirty="0" smtClean="0"/>
              <a:t>…</a:t>
            </a: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995363" y="768350"/>
            <a:ext cx="5113337" cy="383698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710407" y="4861441"/>
            <a:ext cx="5683250" cy="4605576"/>
          </a:xfrm>
          <a:prstGeom prst="rect">
            <a:avLst/>
          </a:prstGeom>
        </p:spPr>
        <p:txBody>
          <a:bodyPr spcFirstLastPara="1" wrap="square" lIns="99059" tIns="99059" rIns="99059" bIns="99059" anchor="t" anchorCtr="0">
            <a:noAutofit/>
          </a:bodyPr>
          <a:lstStyle/>
          <a:p>
            <a:pPr marL="0" indent="0">
              <a:buNone/>
            </a:pPr>
            <a:r>
              <a:rPr lang="es-ES" dirty="0" err="1" smtClean="0"/>
              <a:t>Another</a:t>
            </a:r>
            <a:r>
              <a:rPr lang="es-ES" dirty="0" smtClean="0"/>
              <a:t> </a:t>
            </a:r>
            <a:r>
              <a:rPr lang="es-ES" dirty="0" err="1" smtClean="0"/>
              <a:t>one</a:t>
            </a:r>
            <a:r>
              <a:rPr lang="es-ES" dirty="0" smtClean="0"/>
              <a:t> </a:t>
            </a:r>
            <a:r>
              <a:rPr lang="es-ES" dirty="0" err="1" smtClean="0"/>
              <a:t>for</a:t>
            </a:r>
            <a:r>
              <a:rPr lang="es-ES" dirty="0" smtClean="0"/>
              <a:t> </a:t>
            </a:r>
            <a:r>
              <a:rPr lang="es-ES" dirty="0" err="1" smtClean="0"/>
              <a:t>programmers</a:t>
            </a:r>
            <a:r>
              <a:rPr lang="es-ES" dirty="0" smtClean="0"/>
              <a:t>,</a:t>
            </a:r>
            <a:r>
              <a:rPr lang="es-ES" baseline="0" dirty="0" smtClean="0"/>
              <a:t> in </a:t>
            </a:r>
            <a:r>
              <a:rPr lang="es-ES" baseline="0" dirty="0" err="1" smtClean="0"/>
              <a:t>which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we</a:t>
            </a:r>
            <a:r>
              <a:rPr lang="es-ES" baseline="0" dirty="0" smtClean="0"/>
              <a:t> show </a:t>
            </a:r>
            <a:r>
              <a:rPr lang="es-ES" baseline="0" dirty="0" err="1" smtClean="0"/>
              <a:t>how</a:t>
            </a:r>
            <a:r>
              <a:rPr lang="es-ES" baseline="0" dirty="0" smtClean="0"/>
              <a:t> can </a:t>
            </a:r>
            <a:r>
              <a:rPr lang="es-ES" baseline="0" dirty="0" err="1" smtClean="0"/>
              <a:t>they</a:t>
            </a:r>
            <a:r>
              <a:rPr lang="es-ES" baseline="0" dirty="0" smtClean="0"/>
              <a:t> </a:t>
            </a:r>
            <a:r>
              <a:rPr lang="es-ES" baseline="0" dirty="0" err="1" smtClean="0"/>
              <a:t>benefit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from</a:t>
            </a:r>
            <a:r>
              <a:rPr lang="es-ES" baseline="0" dirty="0" smtClean="0"/>
              <a:t> </a:t>
            </a:r>
            <a:r>
              <a:rPr lang="es-ES" baseline="0" dirty="0" err="1" smtClean="0"/>
              <a:t>collaborating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with</a:t>
            </a:r>
            <a:r>
              <a:rPr lang="es-ES" baseline="0" dirty="0" smtClean="0"/>
              <a:t> </a:t>
            </a:r>
            <a:r>
              <a:rPr lang="es-ES" baseline="0" dirty="0" err="1" smtClean="0"/>
              <a:t>us</a:t>
            </a:r>
            <a:r>
              <a:rPr lang="es-ES" dirty="0" smtClean="0"/>
              <a:t>…</a:t>
            </a:r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995363" y="768350"/>
            <a:ext cx="5113337" cy="383698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710407" y="4861441"/>
            <a:ext cx="5683250" cy="4605576"/>
          </a:xfrm>
          <a:prstGeom prst="rect">
            <a:avLst/>
          </a:prstGeom>
        </p:spPr>
        <p:txBody>
          <a:bodyPr spcFirstLastPara="1" wrap="square" lIns="99059" tIns="99059" rIns="99059" bIns="99059" anchor="t" anchorCtr="0">
            <a:noAutofit/>
          </a:bodyPr>
          <a:lstStyle/>
          <a:p>
            <a:pPr marL="0" indent="0">
              <a:buNone/>
            </a:pPr>
            <a:r>
              <a:rPr lang="es-ES" baseline="0" dirty="0" smtClean="0"/>
              <a:t>And </a:t>
            </a:r>
            <a:r>
              <a:rPr lang="es-ES" baseline="0" dirty="0" err="1" smtClean="0"/>
              <a:t>one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last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for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investors</a:t>
            </a:r>
            <a:r>
              <a:rPr lang="es-ES" baseline="0" dirty="0" smtClean="0"/>
              <a:t>.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smtClean="0"/>
              <a:t>banners </a:t>
            </a:r>
            <a:r>
              <a:rPr lang="es-ES" baseline="0" dirty="0" err="1" smtClean="0"/>
              <a:t>we’ve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used</a:t>
            </a:r>
            <a:r>
              <a:rPr lang="es-ES" baseline="0" dirty="0" smtClean="0"/>
              <a:t> are </a:t>
            </a:r>
            <a:r>
              <a:rPr lang="es-ES" baseline="0" dirty="0" err="1" smtClean="0"/>
              <a:t>these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ones</a:t>
            </a:r>
            <a:r>
              <a:rPr lang="es-ES" baseline="0" dirty="0" smtClean="0"/>
              <a:t>, and </a:t>
            </a:r>
            <a:r>
              <a:rPr lang="es-ES" baseline="0" dirty="0" err="1" smtClean="0"/>
              <a:t>we’ve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spent</a:t>
            </a:r>
            <a:r>
              <a:rPr lang="es-ES" baseline="0" dirty="0" smtClean="0"/>
              <a:t> a total of </a:t>
            </a:r>
            <a:r>
              <a:rPr lang="es-ES" baseline="0" dirty="0" smtClean="0"/>
              <a:t>€57 </a:t>
            </a:r>
            <a:r>
              <a:rPr lang="es-ES" baseline="0" dirty="0" smtClean="0"/>
              <a:t>in </a:t>
            </a:r>
            <a:r>
              <a:rPr lang="es-ES" baseline="0" dirty="0" err="1" smtClean="0"/>
              <a:t>their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creation</a:t>
            </a:r>
            <a:r>
              <a:rPr lang="es-ES" baseline="0" dirty="0" smtClean="0"/>
              <a:t>.</a:t>
            </a:r>
          </a:p>
          <a:p>
            <a:pPr marL="0" indent="0">
              <a:buNone/>
            </a:pPr>
            <a:endParaRPr lang="es-ES" baseline="0" dirty="0" smtClean="0"/>
          </a:p>
          <a:p>
            <a:pPr marL="0" indent="0">
              <a:buNone/>
            </a:pPr>
            <a:r>
              <a:rPr lang="es-ES" baseline="0" dirty="0" smtClean="0"/>
              <a:t>Banners: </a:t>
            </a:r>
          </a:p>
          <a:p>
            <a:pPr marL="185766" indent="-185766"/>
            <a:r>
              <a:rPr lang="es-ES" dirty="0" smtClean="0"/>
              <a:t>https://image.ibb.co/mZB6BJ/Make_teaching_fun.png</a:t>
            </a:r>
          </a:p>
          <a:p>
            <a:pPr marL="185766" indent="-185766"/>
            <a:r>
              <a:rPr lang="es-ES" dirty="0" smtClean="0"/>
              <a:t>https://image.ibb.co/c8kzWJ/interac_Teach.png</a:t>
            </a:r>
          </a:p>
          <a:p>
            <a:pPr marL="185766" indent="-185766"/>
            <a:r>
              <a:rPr lang="es-ES" dirty="0" smtClean="0"/>
              <a:t>https://image.ibb.co/hYbjyy/Brown_Paper_Western_Wanted_Poster.png</a:t>
            </a:r>
            <a:endParaRPr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995363" y="768350"/>
            <a:ext cx="5113337" cy="383698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710407" y="4861441"/>
            <a:ext cx="5683250" cy="4605576"/>
          </a:xfrm>
          <a:prstGeom prst="rect">
            <a:avLst/>
          </a:prstGeom>
        </p:spPr>
        <p:txBody>
          <a:bodyPr spcFirstLastPara="1" wrap="square" lIns="99059" tIns="99059" rIns="99059" bIns="99059" anchor="t" anchorCtr="0">
            <a:noAutofit/>
          </a:bodyPr>
          <a:lstStyle/>
          <a:p>
            <a:pPr marL="0" indent="0">
              <a:buNone/>
            </a:pPr>
            <a:r>
              <a:rPr lang="es-ES" dirty="0" err="1" smtClean="0"/>
              <a:t>We’ve</a:t>
            </a:r>
            <a:r>
              <a:rPr lang="es-ES" dirty="0" smtClean="0"/>
              <a:t> </a:t>
            </a:r>
            <a:r>
              <a:rPr lang="es-ES" dirty="0" err="1" smtClean="0"/>
              <a:t>also</a:t>
            </a:r>
            <a:r>
              <a:rPr lang="es-ES" dirty="0" smtClean="0"/>
              <a:t> </a:t>
            </a:r>
            <a:r>
              <a:rPr lang="es-ES" dirty="0" err="1" smtClean="0"/>
              <a:t>decided</a:t>
            </a:r>
            <a:r>
              <a:rPr lang="es-ES" dirty="0" smtClean="0"/>
              <a:t> to </a:t>
            </a:r>
            <a:r>
              <a:rPr lang="es-ES" dirty="0" err="1" smtClean="0"/>
              <a:t>start</a:t>
            </a:r>
            <a:r>
              <a:rPr lang="es-ES" dirty="0" smtClean="0"/>
              <a:t> </a:t>
            </a:r>
            <a:r>
              <a:rPr lang="es-ES" baseline="0" dirty="0" err="1" smtClean="0"/>
              <a:t>advertising</a:t>
            </a:r>
            <a:r>
              <a:rPr lang="es-ES" baseline="0" dirty="0" smtClean="0"/>
              <a:t> </a:t>
            </a:r>
            <a:r>
              <a:rPr lang="es-ES" baseline="0" dirty="0" err="1" smtClean="0"/>
              <a:t>ourselves</a:t>
            </a:r>
            <a:r>
              <a:rPr lang="es-ES" baseline="0" dirty="0" smtClean="0"/>
              <a:t> in social </a:t>
            </a:r>
            <a:r>
              <a:rPr lang="es-ES" baseline="0" dirty="0" err="1" smtClean="0"/>
              <a:t>networks</a:t>
            </a:r>
            <a:r>
              <a:rPr lang="es-ES" baseline="0" dirty="0" smtClean="0"/>
              <a:t>. In </a:t>
            </a:r>
            <a:r>
              <a:rPr lang="es-ES" baseline="0" dirty="0" err="1" smtClean="0"/>
              <a:t>order</a:t>
            </a:r>
            <a:r>
              <a:rPr lang="es-ES" baseline="0" dirty="0" smtClean="0"/>
              <a:t> to do so </a:t>
            </a:r>
            <a:r>
              <a:rPr lang="es-ES" baseline="0" dirty="0" err="1" smtClean="0"/>
              <a:t>we’ve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created</a:t>
            </a:r>
            <a:r>
              <a:rPr lang="es-ES" baseline="0" dirty="0" smtClean="0"/>
              <a:t> </a:t>
            </a:r>
            <a:r>
              <a:rPr lang="es-ES" baseline="0" dirty="0" smtClean="0"/>
              <a:t>and </a:t>
            </a:r>
            <a:r>
              <a:rPr lang="es-ES" baseline="0" dirty="0" err="1" smtClean="0"/>
              <a:t>managed</a:t>
            </a:r>
            <a:r>
              <a:rPr lang="es-ES" baseline="0" dirty="0" smtClean="0"/>
              <a:t> </a:t>
            </a:r>
            <a:r>
              <a:rPr lang="es-ES" baseline="0" dirty="0" err="1" smtClean="0"/>
              <a:t>our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accounts</a:t>
            </a:r>
            <a:r>
              <a:rPr lang="es-ES" baseline="0" dirty="0" smtClean="0"/>
              <a:t> in </a:t>
            </a:r>
            <a:r>
              <a:rPr lang="es-ES" baseline="0" dirty="0" err="1" smtClean="0"/>
              <a:t>Twitter</a:t>
            </a:r>
            <a:r>
              <a:rPr lang="es-ES" baseline="0" dirty="0" smtClean="0"/>
              <a:t> </a:t>
            </a:r>
            <a:r>
              <a:rPr lang="es-ES" baseline="0" dirty="0" smtClean="0"/>
              <a:t>(@</a:t>
            </a:r>
            <a:r>
              <a:rPr lang="es-ES" baseline="0" dirty="0" err="1" smtClean="0"/>
              <a:t>interacteach</a:t>
            </a:r>
            <a:r>
              <a:rPr lang="es-ES" baseline="0" dirty="0" smtClean="0"/>
              <a:t>) </a:t>
            </a:r>
            <a:r>
              <a:rPr lang="es-ES" baseline="0" dirty="0" smtClean="0"/>
              <a:t>and Facebook </a:t>
            </a:r>
            <a:r>
              <a:rPr lang="es-ES" baseline="0" dirty="0" smtClean="0"/>
              <a:t>(@</a:t>
            </a:r>
            <a:r>
              <a:rPr lang="es-ES" baseline="0" dirty="0" err="1" smtClean="0"/>
              <a:t>interacteach</a:t>
            </a:r>
            <a:r>
              <a:rPr lang="es-ES" baseline="0" dirty="0" smtClean="0"/>
              <a:t>), and </a:t>
            </a:r>
            <a:r>
              <a:rPr lang="es-ES" baseline="0" dirty="0" err="1" smtClean="0"/>
              <a:t>spent</a:t>
            </a:r>
            <a:r>
              <a:rPr lang="es-ES" baseline="0" dirty="0" smtClean="0"/>
              <a:t> €3473 in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placement</a:t>
            </a:r>
            <a:r>
              <a:rPr lang="es-ES" baseline="0" dirty="0" smtClean="0"/>
              <a:t> and </a:t>
            </a:r>
            <a:r>
              <a:rPr lang="es-ES" baseline="0" dirty="0" err="1" smtClean="0"/>
              <a:t>maintainance</a:t>
            </a:r>
            <a:r>
              <a:rPr lang="es-ES" baseline="0" dirty="0" smtClean="0"/>
              <a:t> of </a:t>
            </a:r>
            <a:r>
              <a:rPr lang="es-ES" baseline="0" dirty="0" err="1" smtClean="0"/>
              <a:t>our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advertising</a:t>
            </a:r>
            <a:r>
              <a:rPr lang="es-ES" baseline="0" dirty="0" smtClean="0"/>
              <a:t> </a:t>
            </a:r>
            <a:r>
              <a:rPr lang="es-ES" baseline="0" dirty="0" err="1" smtClean="0"/>
              <a:t>campaing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with</a:t>
            </a:r>
            <a:r>
              <a:rPr lang="es-ES" baseline="0" dirty="0" smtClean="0"/>
              <a:t> </a:t>
            </a:r>
            <a:r>
              <a:rPr lang="es-ES" baseline="0" dirty="0" err="1" smtClean="0"/>
              <a:t>our</a:t>
            </a:r>
            <a:r>
              <a:rPr lang="es-ES" baseline="0" dirty="0" smtClean="0"/>
              <a:t> banners. </a:t>
            </a:r>
          </a:p>
          <a:p>
            <a:pPr marL="0" indent="0">
              <a:buNone/>
            </a:pPr>
            <a:endParaRPr lang="es-ES" baseline="0" dirty="0" smtClean="0"/>
          </a:p>
          <a:p>
            <a:pPr marL="0" indent="0">
              <a:buNone/>
            </a:pPr>
            <a:r>
              <a:rPr lang="es-ES" baseline="0" dirty="0" err="1" smtClean="0"/>
              <a:t>We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decided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to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invest</a:t>
            </a:r>
            <a:r>
              <a:rPr lang="es-ES" baseline="0" dirty="0" smtClean="0"/>
              <a:t> more </a:t>
            </a:r>
            <a:r>
              <a:rPr lang="es-ES" baseline="0" dirty="0" err="1" smtClean="0"/>
              <a:t>money</a:t>
            </a:r>
            <a:r>
              <a:rPr lang="es-ES" baseline="0" dirty="0" smtClean="0"/>
              <a:t> in </a:t>
            </a:r>
            <a:r>
              <a:rPr lang="es-ES" baseline="0" dirty="0" err="1" smtClean="0"/>
              <a:t>facebook</a:t>
            </a:r>
            <a:r>
              <a:rPr lang="es-ES" baseline="0" dirty="0" smtClean="0"/>
              <a:t> </a:t>
            </a:r>
            <a:r>
              <a:rPr lang="es-ES" baseline="0" dirty="0" err="1" smtClean="0"/>
              <a:t>because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know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that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we</a:t>
            </a:r>
            <a:r>
              <a:rPr lang="es-ES" baseline="0" dirty="0" smtClean="0"/>
              <a:t> can </a:t>
            </a:r>
            <a:r>
              <a:rPr lang="es-ES" baseline="0" dirty="0" err="1" smtClean="0"/>
              <a:t>reach</a:t>
            </a:r>
            <a:r>
              <a:rPr lang="es-ES" baseline="0" dirty="0" smtClean="0"/>
              <a:t> a </a:t>
            </a:r>
            <a:r>
              <a:rPr lang="es-ES" baseline="0" dirty="0" err="1" smtClean="0"/>
              <a:t>higher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amount</a:t>
            </a:r>
            <a:r>
              <a:rPr lang="es-ES" baseline="0" dirty="0" smtClean="0"/>
              <a:t> of </a:t>
            </a:r>
            <a:r>
              <a:rPr lang="es-ES" baseline="0" dirty="0" err="1" smtClean="0"/>
              <a:t>programmers</a:t>
            </a:r>
            <a:r>
              <a:rPr lang="es-ES" baseline="0" dirty="0" smtClean="0"/>
              <a:t> and </a:t>
            </a:r>
            <a:r>
              <a:rPr lang="es-ES" baseline="0" dirty="0" err="1" smtClean="0"/>
              <a:t>teachers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there</a:t>
            </a:r>
            <a:r>
              <a:rPr lang="es-ES" baseline="0" dirty="0" smtClean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995363" y="768350"/>
            <a:ext cx="5113337" cy="383698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710407" y="4861441"/>
            <a:ext cx="5683250" cy="4605576"/>
          </a:xfrm>
          <a:prstGeom prst="rect">
            <a:avLst/>
          </a:prstGeom>
        </p:spPr>
        <p:txBody>
          <a:bodyPr spcFirstLastPara="1" wrap="square" lIns="99059" tIns="99059" rIns="99059" bIns="99059" anchor="t" anchorCtr="0">
            <a:noAutofit/>
          </a:bodyPr>
          <a:lstStyle/>
          <a:p>
            <a:pPr marL="0" indent="0">
              <a:buNone/>
            </a:pP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third</a:t>
            </a:r>
            <a:r>
              <a:rPr lang="es-ES" dirty="0" smtClean="0"/>
              <a:t> </a:t>
            </a:r>
            <a:r>
              <a:rPr lang="es-ES" dirty="0" err="1" smtClean="0"/>
              <a:t>approach</a:t>
            </a:r>
            <a:r>
              <a:rPr lang="es-ES" dirty="0" smtClean="0"/>
              <a:t> </a:t>
            </a:r>
            <a:r>
              <a:rPr lang="es-ES" dirty="0" err="1" smtClean="0"/>
              <a:t>was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realization</a:t>
            </a:r>
            <a:r>
              <a:rPr lang="es-ES" baseline="0" dirty="0" smtClean="0"/>
              <a:t> of </a:t>
            </a:r>
            <a:r>
              <a:rPr lang="es-ES" baseline="0" dirty="0" err="1" smtClean="0"/>
              <a:t>advertising</a:t>
            </a:r>
            <a:r>
              <a:rPr lang="es-ES" baseline="0" dirty="0" smtClean="0"/>
              <a:t> </a:t>
            </a:r>
            <a:r>
              <a:rPr lang="es-ES" baseline="0" dirty="0" err="1" smtClean="0"/>
              <a:t>meetings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with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schools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showing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them</a:t>
            </a:r>
            <a:r>
              <a:rPr lang="es-ES" baseline="0" dirty="0" smtClean="0"/>
              <a:t> </a:t>
            </a:r>
            <a:r>
              <a:rPr lang="es-ES" baseline="0" dirty="0" err="1" smtClean="0"/>
              <a:t>our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project</a:t>
            </a:r>
            <a:r>
              <a:rPr lang="es-ES" baseline="0" dirty="0" smtClean="0"/>
              <a:t> and </a:t>
            </a:r>
            <a:r>
              <a:rPr lang="es-ES" baseline="0" dirty="0" err="1" smtClean="0"/>
              <a:t>trying</a:t>
            </a:r>
            <a:r>
              <a:rPr lang="es-ES" baseline="0" dirty="0" smtClean="0"/>
              <a:t> to </a:t>
            </a:r>
            <a:r>
              <a:rPr lang="es-ES" baseline="0" dirty="0" err="1" smtClean="0"/>
              <a:t>get</a:t>
            </a:r>
            <a:r>
              <a:rPr lang="es-ES" baseline="0" dirty="0" smtClean="0"/>
              <a:t> as </a:t>
            </a:r>
            <a:r>
              <a:rPr lang="es-ES" baseline="0" dirty="0" err="1" smtClean="0"/>
              <a:t>many</a:t>
            </a:r>
            <a:r>
              <a:rPr lang="es-ES" baseline="0" dirty="0" smtClean="0"/>
              <a:t> new </a:t>
            </a:r>
            <a:r>
              <a:rPr lang="es-ES" baseline="0" dirty="0" err="1" smtClean="0"/>
              <a:t>users</a:t>
            </a:r>
            <a:r>
              <a:rPr lang="es-ES" baseline="0" dirty="0" smtClean="0"/>
              <a:t> as </a:t>
            </a:r>
            <a:r>
              <a:rPr lang="es-ES" baseline="0" dirty="0" err="1" smtClean="0"/>
              <a:t>possible</a:t>
            </a:r>
            <a:r>
              <a:rPr lang="es-ES" baseline="0" dirty="0" smtClean="0"/>
              <a:t>. </a:t>
            </a:r>
            <a:r>
              <a:rPr lang="es-ES" baseline="0" dirty="0" err="1" smtClean="0"/>
              <a:t>We’ve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spent</a:t>
            </a:r>
            <a:r>
              <a:rPr lang="es-ES" baseline="0" dirty="0" smtClean="0"/>
              <a:t> a total of </a:t>
            </a:r>
            <a:r>
              <a:rPr lang="es-ES" baseline="0" dirty="0" smtClean="0"/>
              <a:t>€160 </a:t>
            </a:r>
            <a:r>
              <a:rPr lang="es-ES" baseline="0" dirty="0" smtClean="0"/>
              <a:t>in </a:t>
            </a:r>
            <a:r>
              <a:rPr lang="es-ES" baseline="0" dirty="0" err="1" smtClean="0"/>
              <a:t>this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area</a:t>
            </a:r>
            <a:r>
              <a:rPr lang="es-ES" baseline="0" dirty="0" smtClean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995363" y="768350"/>
            <a:ext cx="5113337" cy="383698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710407" y="4861441"/>
            <a:ext cx="5683250" cy="4605576"/>
          </a:xfrm>
          <a:prstGeom prst="rect">
            <a:avLst/>
          </a:prstGeom>
        </p:spPr>
        <p:txBody>
          <a:bodyPr spcFirstLastPara="1" wrap="square" lIns="99059" tIns="99059" rIns="99059" bIns="99059" anchor="t" anchorCtr="0">
            <a:noAutofit/>
          </a:bodyPr>
          <a:lstStyle/>
          <a:p>
            <a:pPr marL="0" indent="0">
              <a:buNone/>
            </a:pPr>
            <a:r>
              <a:rPr lang="es-ES" dirty="0" smtClean="0"/>
              <a:t>And </a:t>
            </a:r>
            <a:r>
              <a:rPr lang="es-ES" dirty="0" err="1" smtClean="0"/>
              <a:t>finally</a:t>
            </a:r>
            <a:r>
              <a:rPr lang="es-ES" dirty="0" smtClean="0"/>
              <a:t>,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we’ve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created</a:t>
            </a:r>
            <a:r>
              <a:rPr lang="es-ES" baseline="0" dirty="0" smtClean="0"/>
              <a:t> a </a:t>
            </a:r>
            <a:r>
              <a:rPr lang="es-ES" baseline="0" dirty="0" err="1" smtClean="0"/>
              <a:t>promo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which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is</a:t>
            </a:r>
            <a:r>
              <a:rPr lang="es-ES" baseline="0" dirty="0" smtClean="0"/>
              <a:t> </a:t>
            </a:r>
            <a:r>
              <a:rPr lang="es-ES" baseline="0" dirty="0" smtClean="0"/>
              <a:t>placed in </a:t>
            </a:r>
            <a:r>
              <a:rPr lang="es-ES" baseline="0" dirty="0" err="1" smtClean="0"/>
              <a:t>our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main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website</a:t>
            </a:r>
            <a:r>
              <a:rPr lang="es-ES" baseline="0" dirty="0" smtClean="0"/>
              <a:t>, as </a:t>
            </a:r>
            <a:r>
              <a:rPr lang="es-ES" baseline="0" dirty="0" err="1" smtClean="0"/>
              <a:t>an</a:t>
            </a:r>
            <a:r>
              <a:rPr lang="es-ES" baseline="0" dirty="0" smtClean="0"/>
              <a:t> </a:t>
            </a:r>
            <a:r>
              <a:rPr lang="es-ES" baseline="0" dirty="0" err="1" smtClean="0"/>
              <a:t>advertise</a:t>
            </a:r>
            <a:r>
              <a:rPr lang="es-ES" baseline="0" dirty="0" smtClean="0"/>
              <a:t> and a </a:t>
            </a:r>
            <a:r>
              <a:rPr lang="es-ES" baseline="0" dirty="0" err="1" smtClean="0"/>
              <a:t>way</a:t>
            </a:r>
            <a:r>
              <a:rPr lang="es-ES" baseline="0" dirty="0" smtClean="0"/>
              <a:t> to </a:t>
            </a:r>
            <a:r>
              <a:rPr lang="es-ES" baseline="0" dirty="0" err="1" smtClean="0"/>
              <a:t>get</a:t>
            </a:r>
            <a:r>
              <a:rPr lang="es-ES" baseline="0" dirty="0" smtClean="0"/>
              <a:t> more </a:t>
            </a:r>
            <a:r>
              <a:rPr lang="es-ES" baseline="0" dirty="0" err="1" smtClean="0"/>
              <a:t>users</a:t>
            </a:r>
            <a:r>
              <a:rPr lang="es-ES" baseline="0" dirty="0" smtClean="0"/>
              <a:t>. </a:t>
            </a:r>
            <a:r>
              <a:rPr lang="es-ES" baseline="0" dirty="0" err="1" smtClean="0"/>
              <a:t>We’ve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spent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on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it</a:t>
            </a:r>
            <a:r>
              <a:rPr lang="es-ES" baseline="0" dirty="0" smtClean="0"/>
              <a:t> a total of </a:t>
            </a:r>
            <a:r>
              <a:rPr lang="es-ES" baseline="0" dirty="0" smtClean="0"/>
              <a:t>€560.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video </a:t>
            </a:r>
            <a:r>
              <a:rPr lang="es-ES" baseline="0" dirty="0" err="1" smtClean="0"/>
              <a:t>is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located</a:t>
            </a:r>
            <a:r>
              <a:rPr lang="es-ES" baseline="0" dirty="0" smtClean="0"/>
              <a:t> in </a:t>
            </a:r>
            <a:r>
              <a:rPr lang="es-ES" baseline="0" dirty="0" err="1" smtClean="0"/>
              <a:t>our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main</a:t>
            </a:r>
            <a:r>
              <a:rPr lang="es-ES" baseline="0" dirty="0" smtClean="0"/>
              <a:t> page: https://www.interacteach.tk</a:t>
            </a:r>
            <a:r>
              <a:rPr lang="es-ES" baseline="0" dirty="0" smtClean="0"/>
              <a:t>/</a:t>
            </a:r>
            <a:endParaRPr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Shape 699"/>
          <p:cNvSpPr>
            <a:spLocks noGrp="1" noRot="1" noChangeAspect="1"/>
          </p:cNvSpPr>
          <p:nvPr>
            <p:ph type="sldImg" idx="2"/>
          </p:nvPr>
        </p:nvSpPr>
        <p:spPr>
          <a:xfrm>
            <a:off x="995363" y="768350"/>
            <a:ext cx="5113337" cy="383698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" name="Shape 700"/>
          <p:cNvSpPr txBox="1">
            <a:spLocks noGrp="1"/>
          </p:cNvSpPr>
          <p:nvPr>
            <p:ph type="body" idx="1"/>
          </p:nvPr>
        </p:nvSpPr>
        <p:spPr>
          <a:xfrm>
            <a:off x="710407" y="4861441"/>
            <a:ext cx="5683250" cy="4605576"/>
          </a:xfrm>
          <a:prstGeom prst="rect">
            <a:avLst/>
          </a:prstGeom>
        </p:spPr>
        <p:txBody>
          <a:bodyPr spcFirstLastPara="1" wrap="square" lIns="99059" tIns="99059" rIns="99059" bIns="99059" anchor="t" anchorCtr="0">
            <a:noAutofit/>
          </a:bodyPr>
          <a:lstStyle/>
          <a:p>
            <a:pPr marL="0" indent="0">
              <a:buNone/>
            </a:pPr>
            <a:r>
              <a:rPr lang="es-ES" dirty="0"/>
              <a:t>And </a:t>
            </a:r>
            <a:r>
              <a:rPr lang="es-ES" dirty="0" err="1"/>
              <a:t>that’s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end</a:t>
            </a:r>
            <a:r>
              <a:rPr lang="es-ES" dirty="0"/>
              <a:t> of </a:t>
            </a:r>
            <a:r>
              <a:rPr lang="es-ES" dirty="0" err="1"/>
              <a:t>our</a:t>
            </a:r>
            <a:r>
              <a:rPr lang="es-ES" dirty="0"/>
              <a:t> </a:t>
            </a:r>
            <a:r>
              <a:rPr lang="es-ES" dirty="0" err="1"/>
              <a:t>presentation</a:t>
            </a:r>
            <a:r>
              <a:rPr lang="es-ES" dirty="0"/>
              <a:t>! </a:t>
            </a:r>
            <a:r>
              <a:rPr lang="es-ES" dirty="0" err="1"/>
              <a:t>Thank</a:t>
            </a:r>
            <a:r>
              <a:rPr lang="es-ES" dirty="0"/>
              <a:t> </a:t>
            </a:r>
            <a:r>
              <a:rPr lang="es-ES" dirty="0" err="1"/>
              <a:t>you</a:t>
            </a:r>
            <a:r>
              <a:rPr lang="es-ES" dirty="0"/>
              <a:t>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watching</a:t>
            </a:r>
            <a:r>
              <a:rPr lang="es-ES" dirty="0"/>
              <a:t>, and </a:t>
            </a:r>
            <a:r>
              <a:rPr lang="es-ES" dirty="0" err="1"/>
              <a:t>if</a:t>
            </a:r>
            <a:r>
              <a:rPr lang="es-ES" dirty="0"/>
              <a:t> </a:t>
            </a:r>
            <a:r>
              <a:rPr lang="es-ES" dirty="0" err="1"/>
              <a:t>you</a:t>
            </a:r>
            <a:r>
              <a:rPr lang="es-ES" dirty="0"/>
              <a:t> </a:t>
            </a:r>
            <a:r>
              <a:rPr lang="es-ES" dirty="0" err="1"/>
              <a:t>have</a:t>
            </a:r>
            <a:r>
              <a:rPr lang="es-ES" dirty="0"/>
              <a:t> </a:t>
            </a:r>
            <a:r>
              <a:rPr lang="es-ES" dirty="0" err="1"/>
              <a:t>any</a:t>
            </a:r>
            <a:r>
              <a:rPr lang="es-ES" dirty="0"/>
              <a:t> </a:t>
            </a:r>
            <a:r>
              <a:rPr lang="es-ES" dirty="0" err="1"/>
              <a:t>doubt</a:t>
            </a:r>
            <a:r>
              <a:rPr lang="es-ES" dirty="0"/>
              <a:t> </a:t>
            </a:r>
            <a:r>
              <a:rPr lang="es-ES" dirty="0" err="1"/>
              <a:t>you</a:t>
            </a:r>
            <a:r>
              <a:rPr lang="es-ES" baseline="0" dirty="0"/>
              <a:t> can </a:t>
            </a:r>
            <a:r>
              <a:rPr lang="es-ES" baseline="0" dirty="0" err="1"/>
              <a:t>contact</a:t>
            </a:r>
            <a:r>
              <a:rPr lang="es-ES" baseline="0" dirty="0"/>
              <a:t> me at alvdomnun@alum.us.es.</a:t>
            </a: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Shape 539"/>
          <p:cNvSpPr>
            <a:spLocks noGrp="1" noRot="1" noChangeAspect="1"/>
          </p:cNvSpPr>
          <p:nvPr>
            <p:ph type="sldImg" idx="2"/>
          </p:nvPr>
        </p:nvSpPr>
        <p:spPr>
          <a:xfrm>
            <a:off x="995363" y="768350"/>
            <a:ext cx="5113337" cy="383698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Shape 540"/>
          <p:cNvSpPr txBox="1">
            <a:spLocks noGrp="1"/>
          </p:cNvSpPr>
          <p:nvPr>
            <p:ph type="body" idx="1"/>
          </p:nvPr>
        </p:nvSpPr>
        <p:spPr>
          <a:xfrm>
            <a:off x="710407" y="4861441"/>
            <a:ext cx="5683250" cy="4605576"/>
          </a:xfrm>
          <a:prstGeom prst="rect">
            <a:avLst/>
          </a:prstGeom>
        </p:spPr>
        <p:txBody>
          <a:bodyPr spcFirstLastPara="1" wrap="square" lIns="99059" tIns="99059" rIns="99059" bIns="99059" anchor="t" anchorCtr="0">
            <a:noAutofit/>
          </a:bodyPr>
          <a:lstStyle/>
          <a:p>
            <a:pPr marL="0" indent="0">
              <a:buNone/>
            </a:pPr>
            <a:r>
              <a:rPr lang="en-US" sz="1200" dirty="0"/>
              <a:t>This slide is kept for our promotional video, which is located at our main page: www.interacteach.tk</a:t>
            </a:r>
            <a:endParaRPr i="1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995363" y="768350"/>
            <a:ext cx="5113337" cy="383698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710407" y="4861441"/>
            <a:ext cx="5683250" cy="4605576"/>
          </a:xfrm>
          <a:prstGeom prst="rect">
            <a:avLst/>
          </a:prstGeom>
        </p:spPr>
        <p:txBody>
          <a:bodyPr spcFirstLastPara="1" wrap="square" lIns="99059" tIns="99059" rIns="99059" bIns="99059" anchor="t" anchorCtr="0">
            <a:noAutofit/>
          </a:bodyPr>
          <a:lstStyle/>
          <a:p>
            <a:pPr marL="0" indent="0">
              <a:buNone/>
            </a:pPr>
            <a:r>
              <a:rPr lang="en-US" baseline="0" dirty="0" smtClean="0"/>
              <a:t>As we’ve seen in the promotional video, </a:t>
            </a:r>
            <a:r>
              <a:rPr lang="en-US" baseline="0" dirty="0" smtClean="0"/>
              <a:t>our web platform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InteracTeach</a:t>
            </a:r>
            <a:r>
              <a:rPr lang="en-US" baseline="0" dirty="0" smtClean="0"/>
              <a:t>, </a:t>
            </a:r>
            <a:r>
              <a:rPr lang="en-US" baseline="0" dirty="0" smtClean="0"/>
              <a:t>acts as a supporting tool for teaching subjects at schools with the help of software.</a:t>
            </a:r>
            <a:endParaRPr 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995363" y="768350"/>
            <a:ext cx="5113337" cy="383698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710407" y="4861441"/>
            <a:ext cx="5683250" cy="4605576"/>
          </a:xfrm>
          <a:prstGeom prst="rect">
            <a:avLst/>
          </a:prstGeom>
        </p:spPr>
        <p:txBody>
          <a:bodyPr spcFirstLastPara="1" wrap="square" lIns="99059" tIns="99059" rIns="99059" bIns="99059" anchor="t" anchorCtr="0">
            <a:noAutofit/>
          </a:bodyPr>
          <a:lstStyle/>
          <a:p>
            <a:pPr marL="0" indent="0">
              <a:buNone/>
            </a:pPr>
            <a:r>
              <a:rPr lang="es-ES" baseline="0" dirty="0" err="1"/>
              <a:t>How</a:t>
            </a:r>
            <a:r>
              <a:rPr lang="es-ES" baseline="0" dirty="0"/>
              <a:t> do </a:t>
            </a:r>
            <a:r>
              <a:rPr lang="es-ES" baseline="0" dirty="0" err="1"/>
              <a:t>we</a:t>
            </a:r>
            <a:r>
              <a:rPr lang="es-ES" baseline="0" dirty="0"/>
              <a:t> </a:t>
            </a:r>
            <a:r>
              <a:rPr lang="es-ES" baseline="0" dirty="0" err="1"/>
              <a:t>grant</a:t>
            </a:r>
            <a:r>
              <a:rPr lang="es-ES" baseline="0" dirty="0"/>
              <a:t> </a:t>
            </a:r>
            <a:r>
              <a:rPr lang="es-ES" baseline="0" dirty="0" err="1"/>
              <a:t>this</a:t>
            </a:r>
            <a:r>
              <a:rPr lang="es-ES" baseline="0" dirty="0"/>
              <a:t> </a:t>
            </a:r>
            <a:r>
              <a:rPr lang="es-ES" baseline="0" dirty="0" err="1"/>
              <a:t>support</a:t>
            </a:r>
            <a:r>
              <a:rPr lang="es-ES" baseline="0" dirty="0"/>
              <a:t>? Simple, </a:t>
            </a:r>
            <a:r>
              <a:rPr lang="es-ES" baseline="0" dirty="0" err="1"/>
              <a:t>by</a:t>
            </a:r>
            <a:r>
              <a:rPr lang="es-ES" baseline="0" dirty="0"/>
              <a:t> </a:t>
            </a:r>
            <a:r>
              <a:rPr lang="es-ES" baseline="0" dirty="0" err="1"/>
              <a:t>interactive</a:t>
            </a:r>
            <a:r>
              <a:rPr lang="es-ES" baseline="0" dirty="0"/>
              <a:t> </a:t>
            </a:r>
            <a:r>
              <a:rPr lang="es-ES" baseline="0" dirty="0" err="1"/>
              <a:t>exercises</a:t>
            </a:r>
            <a:r>
              <a:rPr lang="es-ES" baseline="0" dirty="0"/>
              <a:t>, a </a:t>
            </a:r>
            <a:r>
              <a:rPr lang="es-ES" baseline="0" dirty="0" err="1"/>
              <a:t>better</a:t>
            </a:r>
            <a:r>
              <a:rPr lang="es-ES" baseline="0" dirty="0"/>
              <a:t> </a:t>
            </a:r>
            <a:r>
              <a:rPr lang="es-ES" baseline="0" dirty="0" err="1"/>
              <a:t>version</a:t>
            </a:r>
            <a:r>
              <a:rPr lang="es-ES" baseline="0" dirty="0"/>
              <a:t> of </a:t>
            </a:r>
            <a:r>
              <a:rPr lang="es-ES" baseline="0" dirty="0" err="1"/>
              <a:t>the</a:t>
            </a:r>
            <a:r>
              <a:rPr lang="es-ES" baseline="0" dirty="0"/>
              <a:t> original </a:t>
            </a:r>
            <a:r>
              <a:rPr lang="es-ES" baseline="0" dirty="0" err="1"/>
              <a:t>paper</a:t>
            </a:r>
            <a:r>
              <a:rPr lang="es-ES" baseline="0" dirty="0"/>
              <a:t> </a:t>
            </a:r>
            <a:r>
              <a:rPr lang="es-ES" baseline="0" dirty="0" err="1"/>
              <a:t>exercises</a:t>
            </a:r>
            <a:r>
              <a:rPr lang="es-ES" baseline="0" dirty="0"/>
              <a:t> </a:t>
            </a:r>
            <a:r>
              <a:rPr lang="es-ES" baseline="0" dirty="0" err="1"/>
              <a:t>made</a:t>
            </a:r>
            <a:r>
              <a:rPr lang="es-ES" baseline="0" dirty="0"/>
              <a:t> </a:t>
            </a:r>
            <a:r>
              <a:rPr lang="es-ES" baseline="0" dirty="0" err="1"/>
              <a:t>by</a:t>
            </a:r>
            <a:r>
              <a:rPr lang="es-ES" baseline="0" dirty="0"/>
              <a:t> </a:t>
            </a:r>
            <a:r>
              <a:rPr lang="es-ES" baseline="0" dirty="0" err="1"/>
              <a:t>independent</a:t>
            </a:r>
            <a:r>
              <a:rPr lang="es-ES" baseline="0" dirty="0"/>
              <a:t> </a:t>
            </a:r>
            <a:r>
              <a:rPr lang="es-ES" baseline="0" dirty="0" err="1"/>
              <a:t>programmers</a:t>
            </a:r>
            <a:r>
              <a:rPr lang="es-ES" baseline="0" dirty="0"/>
              <a:t>. </a:t>
            </a:r>
            <a:r>
              <a:rPr lang="es-ES" baseline="0" dirty="0" err="1"/>
              <a:t>Those</a:t>
            </a:r>
            <a:r>
              <a:rPr lang="es-ES" baseline="0" dirty="0"/>
              <a:t> </a:t>
            </a:r>
            <a:r>
              <a:rPr lang="es-ES" baseline="0" dirty="0" err="1"/>
              <a:t>exercises</a:t>
            </a:r>
            <a:r>
              <a:rPr lang="es-ES" baseline="0" dirty="0"/>
              <a:t> are </a:t>
            </a:r>
            <a:r>
              <a:rPr lang="es-ES" baseline="0" dirty="0" err="1"/>
              <a:t>bought</a:t>
            </a:r>
            <a:r>
              <a:rPr lang="es-ES" baseline="0" dirty="0"/>
              <a:t> </a:t>
            </a:r>
            <a:r>
              <a:rPr lang="es-ES" baseline="0" dirty="0" err="1"/>
              <a:t>by</a:t>
            </a:r>
            <a:r>
              <a:rPr lang="es-ES" baseline="0" dirty="0"/>
              <a:t> </a:t>
            </a:r>
            <a:r>
              <a:rPr lang="es-ES" baseline="0" dirty="0" err="1"/>
              <a:t>schools</a:t>
            </a:r>
            <a:r>
              <a:rPr lang="es-ES" baseline="0" dirty="0"/>
              <a:t> in </a:t>
            </a:r>
            <a:r>
              <a:rPr lang="es-ES" baseline="0" dirty="0" err="1"/>
              <a:t>order</a:t>
            </a:r>
            <a:r>
              <a:rPr lang="es-ES" baseline="0" dirty="0"/>
              <a:t> to </a:t>
            </a:r>
            <a:r>
              <a:rPr lang="es-ES" baseline="0" dirty="0" err="1"/>
              <a:t>increase</a:t>
            </a:r>
            <a:r>
              <a:rPr lang="es-ES" baseline="0" dirty="0"/>
              <a:t> </a:t>
            </a:r>
            <a:r>
              <a:rPr lang="es-ES" baseline="0" dirty="0" err="1"/>
              <a:t>their</a:t>
            </a:r>
            <a:r>
              <a:rPr lang="es-ES" baseline="0" dirty="0"/>
              <a:t> </a:t>
            </a:r>
            <a:r>
              <a:rPr lang="es-ES" baseline="0" dirty="0" err="1"/>
              <a:t>content</a:t>
            </a:r>
            <a:r>
              <a:rPr lang="es-ES" baseline="0" dirty="0"/>
              <a:t> </a:t>
            </a:r>
            <a:r>
              <a:rPr lang="es-ES" baseline="0" dirty="0" err="1"/>
              <a:t>catalog</a:t>
            </a:r>
            <a:r>
              <a:rPr lang="es-ES" baseline="0" dirty="0"/>
              <a:t> </a:t>
            </a:r>
            <a:r>
              <a:rPr lang="es-ES" baseline="0" dirty="0" err="1"/>
              <a:t>they</a:t>
            </a:r>
            <a:r>
              <a:rPr lang="es-ES" baseline="0" dirty="0"/>
              <a:t> </a:t>
            </a:r>
            <a:r>
              <a:rPr lang="es-ES" baseline="0" dirty="0" err="1"/>
              <a:t>have</a:t>
            </a:r>
            <a:r>
              <a:rPr lang="es-ES" baseline="0" dirty="0"/>
              <a:t> </a:t>
            </a:r>
            <a:r>
              <a:rPr lang="es-ES" baseline="0" dirty="0" err="1"/>
              <a:t>for</a:t>
            </a:r>
            <a:r>
              <a:rPr lang="es-ES" baseline="0" dirty="0"/>
              <a:t> </a:t>
            </a:r>
            <a:r>
              <a:rPr lang="es-ES" baseline="0" dirty="0" err="1"/>
              <a:t>supporting</a:t>
            </a:r>
            <a:r>
              <a:rPr lang="es-ES" baseline="0" dirty="0"/>
              <a:t> </a:t>
            </a:r>
            <a:r>
              <a:rPr lang="es-ES" baseline="0" dirty="0" err="1"/>
              <a:t>their</a:t>
            </a:r>
            <a:r>
              <a:rPr lang="es-ES" baseline="0" dirty="0"/>
              <a:t> </a:t>
            </a:r>
            <a:r>
              <a:rPr lang="es-ES" baseline="0" dirty="0" err="1"/>
              <a:t>subjects</a:t>
            </a:r>
            <a:r>
              <a:rPr lang="es-ES" baseline="0" dirty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995363" y="768350"/>
            <a:ext cx="5113337" cy="383698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710407" y="4861441"/>
            <a:ext cx="5683250" cy="4605576"/>
          </a:xfrm>
          <a:prstGeom prst="rect">
            <a:avLst/>
          </a:prstGeom>
        </p:spPr>
        <p:txBody>
          <a:bodyPr spcFirstLastPara="1" wrap="square" lIns="99059" tIns="99059" rIns="99059" bIns="99059" anchor="t" anchorCtr="0">
            <a:noAutofit/>
          </a:bodyPr>
          <a:lstStyle/>
          <a:p>
            <a:pPr marL="151365" indent="0" algn="just">
              <a:buNone/>
            </a:pPr>
            <a:r>
              <a:rPr lang="en-US" sz="1200" dirty="0"/>
              <a:t>This is the path we’re going to follow during the presentation. First </a:t>
            </a:r>
            <a:r>
              <a:rPr lang="en-US" sz="1200" dirty="0"/>
              <a:t>we’ll </a:t>
            </a:r>
            <a:r>
              <a:rPr lang="en-US" sz="1200" dirty="0"/>
              <a:t>talk </a:t>
            </a:r>
            <a:r>
              <a:rPr lang="en-US" sz="1200" dirty="0"/>
              <a:t>about our project’s final version, then we’ll see a demo with our business and finally we’ll see our advertising plan.</a:t>
            </a:r>
            <a:endParaRPr lang="en-US" sz="1200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Shape 533"/>
          <p:cNvSpPr>
            <a:spLocks noGrp="1" noRot="1" noChangeAspect="1"/>
          </p:cNvSpPr>
          <p:nvPr>
            <p:ph type="sldImg" idx="2"/>
          </p:nvPr>
        </p:nvSpPr>
        <p:spPr>
          <a:xfrm>
            <a:off x="995363" y="768350"/>
            <a:ext cx="5113337" cy="383698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Shape 534"/>
          <p:cNvSpPr txBox="1">
            <a:spLocks noGrp="1"/>
          </p:cNvSpPr>
          <p:nvPr>
            <p:ph type="body" idx="1"/>
          </p:nvPr>
        </p:nvSpPr>
        <p:spPr>
          <a:xfrm>
            <a:off x="710407" y="4861441"/>
            <a:ext cx="5683250" cy="4605576"/>
          </a:xfrm>
          <a:prstGeom prst="rect">
            <a:avLst/>
          </a:prstGeom>
        </p:spPr>
        <p:txBody>
          <a:bodyPr spcFirstLastPara="1" wrap="square" lIns="99059" tIns="99059" rIns="99059" bIns="99059" anchor="t" anchorCtr="0">
            <a:noAutofit/>
          </a:bodyPr>
          <a:lstStyle/>
          <a:p>
            <a:pPr marL="0" indent="0">
              <a:buNone/>
            </a:pPr>
            <a:r>
              <a:rPr lang="es-ES" dirty="0" err="1" smtClean="0"/>
              <a:t>First</a:t>
            </a:r>
            <a:r>
              <a:rPr lang="es-ES" dirty="0" smtClean="0"/>
              <a:t> </a:t>
            </a:r>
            <a:r>
              <a:rPr lang="es-ES" dirty="0" err="1" smtClean="0"/>
              <a:t>we’ll</a:t>
            </a:r>
            <a:r>
              <a:rPr lang="es-ES" dirty="0" smtClean="0"/>
              <a:t> </a:t>
            </a:r>
            <a:r>
              <a:rPr lang="es-ES" dirty="0" err="1" smtClean="0"/>
              <a:t>talk</a:t>
            </a:r>
            <a:r>
              <a:rPr lang="es-ES" dirty="0" smtClean="0"/>
              <a:t> </a:t>
            </a:r>
            <a:r>
              <a:rPr lang="es-ES" dirty="0" err="1" smtClean="0"/>
              <a:t>about</a:t>
            </a:r>
            <a:r>
              <a:rPr lang="es-ES" dirty="0" smtClean="0"/>
              <a:t>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project’s</a:t>
            </a:r>
            <a:r>
              <a:rPr lang="es-ES" dirty="0" smtClean="0"/>
              <a:t> final </a:t>
            </a:r>
            <a:r>
              <a:rPr lang="es-ES" dirty="0" err="1" smtClean="0"/>
              <a:t>version</a:t>
            </a:r>
            <a:r>
              <a:rPr lang="es-ES" dirty="0" smtClean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Shape 575"/>
          <p:cNvSpPr>
            <a:spLocks noGrp="1" noRot="1" noChangeAspect="1"/>
          </p:cNvSpPr>
          <p:nvPr>
            <p:ph type="sldImg" idx="2"/>
          </p:nvPr>
        </p:nvSpPr>
        <p:spPr>
          <a:xfrm>
            <a:off x="995363" y="768350"/>
            <a:ext cx="5113337" cy="383698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Shape 576"/>
          <p:cNvSpPr txBox="1">
            <a:spLocks noGrp="1"/>
          </p:cNvSpPr>
          <p:nvPr>
            <p:ph type="body" idx="1"/>
          </p:nvPr>
        </p:nvSpPr>
        <p:spPr>
          <a:xfrm>
            <a:off x="710407" y="4861441"/>
            <a:ext cx="5683250" cy="4605576"/>
          </a:xfrm>
          <a:prstGeom prst="rect">
            <a:avLst/>
          </a:prstGeom>
        </p:spPr>
        <p:txBody>
          <a:bodyPr spcFirstLastPara="1" wrap="square" lIns="99059" tIns="99059" rIns="99059" bIns="99059" anchor="t" anchorCtr="0">
            <a:noAutofit/>
          </a:bodyPr>
          <a:lstStyle/>
          <a:p>
            <a:pPr marL="0" indent="0">
              <a:buNone/>
            </a:pPr>
            <a:r>
              <a:rPr lang="es-ES" baseline="0" dirty="0"/>
              <a:t>In </a:t>
            </a:r>
            <a:r>
              <a:rPr lang="es-ES" baseline="0" dirty="0" err="1"/>
              <a:t>terms</a:t>
            </a:r>
            <a:r>
              <a:rPr lang="es-ES" baseline="0" dirty="0"/>
              <a:t> of </a:t>
            </a:r>
            <a:r>
              <a:rPr lang="es-ES" baseline="0" dirty="0" err="1" smtClean="0"/>
              <a:t>features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that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our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platform</a:t>
            </a:r>
            <a:r>
              <a:rPr lang="es-ES" baseline="0" dirty="0" smtClean="0"/>
              <a:t> </a:t>
            </a:r>
            <a:r>
              <a:rPr lang="es-ES" baseline="0" dirty="0" err="1" smtClean="0"/>
              <a:t>offers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our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project’s</a:t>
            </a:r>
            <a:r>
              <a:rPr lang="es-ES" baseline="0" dirty="0" smtClean="0"/>
              <a:t> final </a:t>
            </a:r>
            <a:r>
              <a:rPr lang="es-ES" baseline="0" dirty="0" err="1" smtClean="0"/>
              <a:t>version</a:t>
            </a:r>
            <a:r>
              <a:rPr lang="es-ES" baseline="0" dirty="0" smtClean="0"/>
              <a:t> </a:t>
            </a:r>
            <a:r>
              <a:rPr lang="es-ES" baseline="0" dirty="0" err="1" smtClean="0"/>
              <a:t>offers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all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ones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had</a:t>
            </a:r>
            <a:r>
              <a:rPr lang="es-ES" baseline="0" dirty="0" smtClean="0"/>
              <a:t> </a:t>
            </a:r>
            <a:r>
              <a:rPr lang="es-ES" baseline="0" dirty="0"/>
              <a:t>as </a:t>
            </a:r>
            <a:r>
              <a:rPr lang="es-ES" baseline="0" dirty="0" err="1"/>
              <a:t>our</a:t>
            </a:r>
            <a:r>
              <a:rPr lang="es-ES" baseline="0" dirty="0"/>
              <a:t> MVP: </a:t>
            </a:r>
            <a:r>
              <a:rPr lang="es-ES" baseline="0" dirty="0" err="1"/>
              <a:t>Our</a:t>
            </a:r>
            <a:r>
              <a:rPr lang="es-ES" baseline="0" dirty="0"/>
              <a:t> </a:t>
            </a:r>
            <a:r>
              <a:rPr lang="es-ES" baseline="0" dirty="0" err="1"/>
              <a:t>interactive</a:t>
            </a:r>
            <a:r>
              <a:rPr lang="es-ES" baseline="0" dirty="0"/>
              <a:t> </a:t>
            </a:r>
            <a:r>
              <a:rPr lang="es-ES" baseline="0" dirty="0" err="1"/>
              <a:t>exercises</a:t>
            </a:r>
            <a:r>
              <a:rPr lang="es-ES" baseline="0" dirty="0"/>
              <a:t>’ </a:t>
            </a:r>
            <a:r>
              <a:rPr lang="es-ES" baseline="0" dirty="0" err="1"/>
              <a:t>system</a:t>
            </a:r>
            <a:r>
              <a:rPr lang="es-ES" baseline="0" dirty="0"/>
              <a:t>, </a:t>
            </a:r>
            <a:r>
              <a:rPr lang="es-ES" baseline="0" dirty="0" err="1"/>
              <a:t>allowing</a:t>
            </a:r>
            <a:r>
              <a:rPr lang="es-ES" baseline="0" dirty="0"/>
              <a:t> </a:t>
            </a:r>
            <a:r>
              <a:rPr lang="es-ES" baseline="0" dirty="0" err="1"/>
              <a:t>it</a:t>
            </a:r>
            <a:r>
              <a:rPr lang="es-ES" baseline="0" dirty="0"/>
              <a:t> to </a:t>
            </a:r>
            <a:r>
              <a:rPr lang="es-ES" baseline="0" dirty="0" err="1"/>
              <a:t>create</a:t>
            </a:r>
            <a:r>
              <a:rPr lang="es-ES" baseline="0" dirty="0"/>
              <a:t> and </a:t>
            </a:r>
            <a:r>
              <a:rPr lang="es-ES" baseline="0" dirty="0" err="1"/>
              <a:t>save</a:t>
            </a:r>
            <a:r>
              <a:rPr lang="es-ES" baseline="0" dirty="0"/>
              <a:t> </a:t>
            </a:r>
            <a:r>
              <a:rPr lang="es-ES" baseline="0" dirty="0" err="1"/>
              <a:t>them</a:t>
            </a:r>
            <a:r>
              <a:rPr lang="es-ES" baseline="0" dirty="0"/>
              <a:t> </a:t>
            </a:r>
            <a:r>
              <a:rPr lang="es-ES" baseline="0" dirty="0" err="1"/>
              <a:t>on</a:t>
            </a:r>
            <a:r>
              <a:rPr lang="es-ES" baseline="0" dirty="0"/>
              <a:t> </a:t>
            </a:r>
            <a:r>
              <a:rPr lang="es-ES" baseline="0" dirty="0" err="1"/>
              <a:t>our</a:t>
            </a:r>
            <a:r>
              <a:rPr lang="es-ES" baseline="0" dirty="0"/>
              <a:t> </a:t>
            </a:r>
            <a:r>
              <a:rPr lang="es-ES" baseline="0" dirty="0" err="1"/>
              <a:t>platform</a:t>
            </a:r>
            <a:r>
              <a:rPr lang="es-ES" baseline="0" dirty="0"/>
              <a:t>, </a:t>
            </a:r>
            <a:r>
              <a:rPr lang="es-ES" baseline="0" dirty="0" err="1"/>
              <a:t>our</a:t>
            </a:r>
            <a:r>
              <a:rPr lang="es-ES" baseline="0" dirty="0"/>
              <a:t> </a:t>
            </a:r>
            <a:r>
              <a:rPr lang="es-ES" baseline="0" dirty="0" err="1"/>
              <a:t>transactions</a:t>
            </a:r>
            <a:r>
              <a:rPr lang="es-ES" baseline="0" dirty="0"/>
              <a:t>’ </a:t>
            </a:r>
            <a:r>
              <a:rPr lang="es-ES" baseline="0" dirty="0" err="1"/>
              <a:t>system</a:t>
            </a:r>
            <a:r>
              <a:rPr lang="es-ES" baseline="0" dirty="0"/>
              <a:t>, </a:t>
            </a:r>
            <a:r>
              <a:rPr lang="es-ES" baseline="0" dirty="0" err="1"/>
              <a:t>allowing</a:t>
            </a:r>
            <a:r>
              <a:rPr lang="es-ES" baseline="0" dirty="0"/>
              <a:t> to </a:t>
            </a:r>
            <a:r>
              <a:rPr lang="es-ES" baseline="0" dirty="0" err="1"/>
              <a:t>buy</a:t>
            </a:r>
            <a:r>
              <a:rPr lang="es-ES" baseline="0" dirty="0"/>
              <a:t> and </a:t>
            </a:r>
            <a:r>
              <a:rPr lang="es-ES" baseline="0" dirty="0" err="1"/>
              <a:t>sell</a:t>
            </a:r>
            <a:r>
              <a:rPr lang="es-ES" baseline="0" dirty="0"/>
              <a:t> </a:t>
            </a:r>
            <a:r>
              <a:rPr lang="es-ES" baseline="0" dirty="0" err="1"/>
              <a:t>interactive</a:t>
            </a:r>
            <a:r>
              <a:rPr lang="es-ES" baseline="0" dirty="0"/>
              <a:t> </a:t>
            </a:r>
            <a:r>
              <a:rPr lang="es-ES" baseline="0" dirty="0" err="1"/>
              <a:t>exercises</a:t>
            </a:r>
            <a:r>
              <a:rPr lang="es-ES" baseline="0" dirty="0"/>
              <a:t> and </a:t>
            </a:r>
            <a:r>
              <a:rPr lang="es-ES" baseline="0" dirty="0" err="1"/>
              <a:t>letting</a:t>
            </a:r>
            <a:r>
              <a:rPr lang="es-ES" baseline="0" dirty="0"/>
              <a:t> </a:t>
            </a:r>
            <a:r>
              <a:rPr lang="es-ES" baseline="0" dirty="0" err="1"/>
              <a:t>programmers</a:t>
            </a:r>
            <a:r>
              <a:rPr lang="es-ES" baseline="0" dirty="0"/>
              <a:t> </a:t>
            </a:r>
            <a:r>
              <a:rPr lang="es-ES" baseline="0" dirty="0" err="1"/>
              <a:t>get</a:t>
            </a:r>
            <a:r>
              <a:rPr lang="es-ES" baseline="0" dirty="0"/>
              <a:t> </a:t>
            </a:r>
            <a:r>
              <a:rPr lang="es-ES" baseline="0" dirty="0" err="1"/>
              <a:t>their</a:t>
            </a:r>
            <a:r>
              <a:rPr lang="es-ES" baseline="0" dirty="0"/>
              <a:t> </a:t>
            </a:r>
            <a:r>
              <a:rPr lang="es-ES" baseline="0" dirty="0" err="1"/>
              <a:t>money</a:t>
            </a:r>
            <a:r>
              <a:rPr lang="es-ES" baseline="0" dirty="0"/>
              <a:t> </a:t>
            </a:r>
            <a:r>
              <a:rPr lang="es-ES" baseline="0" dirty="0" err="1"/>
              <a:t>from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purchases</a:t>
            </a:r>
            <a:r>
              <a:rPr lang="es-ES" baseline="0" dirty="0"/>
              <a:t> of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exercises</a:t>
            </a:r>
            <a:r>
              <a:rPr lang="es-ES" baseline="0" dirty="0"/>
              <a:t>, and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possibility</a:t>
            </a:r>
            <a:r>
              <a:rPr lang="es-ES" baseline="0" dirty="0" smtClean="0"/>
              <a:t> of </a:t>
            </a:r>
            <a:r>
              <a:rPr lang="es-ES" baseline="0" dirty="0" err="1" smtClean="0"/>
              <a:t>customizing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licenses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related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to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schools</a:t>
            </a:r>
            <a:r>
              <a:rPr lang="es-ES" baseline="0" dirty="0" smtClean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Shape 533"/>
          <p:cNvSpPr>
            <a:spLocks noGrp="1" noRot="1" noChangeAspect="1"/>
          </p:cNvSpPr>
          <p:nvPr>
            <p:ph type="sldImg" idx="2"/>
          </p:nvPr>
        </p:nvSpPr>
        <p:spPr>
          <a:xfrm>
            <a:off x="995363" y="768350"/>
            <a:ext cx="5113337" cy="383698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Shape 534"/>
          <p:cNvSpPr txBox="1">
            <a:spLocks noGrp="1"/>
          </p:cNvSpPr>
          <p:nvPr>
            <p:ph type="body" idx="1"/>
          </p:nvPr>
        </p:nvSpPr>
        <p:spPr>
          <a:xfrm>
            <a:off x="710407" y="4861441"/>
            <a:ext cx="5683250" cy="4605576"/>
          </a:xfrm>
          <a:prstGeom prst="rect">
            <a:avLst/>
          </a:prstGeom>
        </p:spPr>
        <p:txBody>
          <a:bodyPr spcFirstLastPara="1" wrap="square" lIns="99059" tIns="99059" rIns="99059" bIns="99059" anchor="t" anchorCtr="0">
            <a:noAutofit/>
          </a:bodyPr>
          <a:lstStyle/>
          <a:p>
            <a:pPr marL="0" indent="0">
              <a:buNone/>
            </a:pPr>
            <a:r>
              <a:rPr lang="es-ES" dirty="0" err="1" smtClean="0"/>
              <a:t>Now</a:t>
            </a:r>
            <a:r>
              <a:rPr lang="es-ES" dirty="0" smtClean="0"/>
              <a:t> </a:t>
            </a:r>
            <a:r>
              <a:rPr lang="es-ES" dirty="0" err="1" smtClean="0"/>
              <a:t>we’ll</a:t>
            </a:r>
            <a:r>
              <a:rPr lang="es-ES" dirty="0" smtClean="0"/>
              <a:t> </a:t>
            </a:r>
            <a:r>
              <a:rPr lang="es-ES" dirty="0" err="1" smtClean="0"/>
              <a:t>see</a:t>
            </a:r>
            <a:r>
              <a:rPr lang="es-ES" dirty="0" smtClean="0"/>
              <a:t> </a:t>
            </a:r>
            <a:r>
              <a:rPr lang="es-ES" dirty="0" err="1" smtClean="0"/>
              <a:t>our</a:t>
            </a:r>
            <a:r>
              <a:rPr lang="es-ES" dirty="0" smtClean="0"/>
              <a:t> </a:t>
            </a:r>
            <a:r>
              <a:rPr lang="es-ES" dirty="0" err="1" smtClean="0"/>
              <a:t>business</a:t>
            </a:r>
            <a:r>
              <a:rPr lang="es-ES" baseline="0" dirty="0" smtClean="0"/>
              <a:t> demo.</a:t>
            </a: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Shape 575"/>
          <p:cNvSpPr>
            <a:spLocks noGrp="1" noRot="1" noChangeAspect="1"/>
          </p:cNvSpPr>
          <p:nvPr>
            <p:ph type="sldImg" idx="2"/>
          </p:nvPr>
        </p:nvSpPr>
        <p:spPr>
          <a:xfrm>
            <a:off x="995363" y="768350"/>
            <a:ext cx="5113337" cy="383698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Shape 576"/>
          <p:cNvSpPr txBox="1">
            <a:spLocks noGrp="1"/>
          </p:cNvSpPr>
          <p:nvPr>
            <p:ph type="body" idx="1"/>
          </p:nvPr>
        </p:nvSpPr>
        <p:spPr>
          <a:xfrm>
            <a:off x="710407" y="4861441"/>
            <a:ext cx="5683250" cy="4605576"/>
          </a:xfrm>
          <a:prstGeom prst="rect">
            <a:avLst/>
          </a:prstGeom>
        </p:spPr>
        <p:txBody>
          <a:bodyPr spcFirstLastPara="1" wrap="square" lIns="99059" tIns="99059" rIns="99059" bIns="99059" anchor="t" anchorCtr="0">
            <a:noAutofit/>
          </a:bodyPr>
          <a:lstStyle/>
          <a:p>
            <a:pPr marL="0" indent="0">
              <a:buNone/>
            </a:pPr>
            <a:r>
              <a:rPr lang="es-ES" dirty="0"/>
              <a:t>To show </a:t>
            </a:r>
            <a:r>
              <a:rPr lang="es-ES" dirty="0" err="1"/>
              <a:t>how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system</a:t>
            </a:r>
            <a:r>
              <a:rPr lang="es-ES" baseline="0" dirty="0"/>
              <a:t> </a:t>
            </a:r>
            <a:r>
              <a:rPr lang="es-ES" baseline="0" dirty="0" err="1"/>
              <a:t>works</a:t>
            </a:r>
            <a:r>
              <a:rPr lang="es-ES" baseline="0" dirty="0"/>
              <a:t> </a:t>
            </a:r>
            <a:r>
              <a:rPr lang="es-ES" baseline="0" dirty="0" err="1" smtClean="0"/>
              <a:t>today</a:t>
            </a:r>
            <a:r>
              <a:rPr lang="es-ES" baseline="0" dirty="0" smtClean="0"/>
              <a:t> and </a:t>
            </a:r>
            <a:r>
              <a:rPr lang="es-ES" baseline="0" dirty="0" err="1" smtClean="0"/>
              <a:t>how</a:t>
            </a:r>
            <a:r>
              <a:rPr lang="es-ES" baseline="0" dirty="0" smtClean="0"/>
              <a:t> can </a:t>
            </a:r>
            <a:r>
              <a:rPr lang="es-ES" baseline="0" dirty="0" err="1" smtClean="0"/>
              <a:t>we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get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money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with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it</a:t>
            </a:r>
            <a:r>
              <a:rPr lang="es-ES" baseline="0" dirty="0" smtClean="0"/>
              <a:t>, </a:t>
            </a:r>
            <a:r>
              <a:rPr lang="es-ES" baseline="0" dirty="0" err="1"/>
              <a:t>we’ve</a:t>
            </a:r>
            <a:r>
              <a:rPr lang="es-ES" baseline="0" dirty="0"/>
              <a:t> </a:t>
            </a:r>
            <a:r>
              <a:rPr lang="es-ES" baseline="0" dirty="0" err="1"/>
              <a:t>put</a:t>
            </a:r>
            <a:r>
              <a:rPr lang="es-ES" baseline="0" dirty="0"/>
              <a:t> a link in </a:t>
            </a:r>
            <a:r>
              <a:rPr lang="es-ES" baseline="0" dirty="0" err="1"/>
              <a:t>which</a:t>
            </a:r>
            <a:r>
              <a:rPr lang="es-ES" baseline="0" dirty="0"/>
              <a:t> </a:t>
            </a:r>
            <a:r>
              <a:rPr lang="es-ES" baseline="0" dirty="0" err="1"/>
              <a:t>everyone</a:t>
            </a:r>
            <a:r>
              <a:rPr lang="es-ES" baseline="0" dirty="0"/>
              <a:t> can </a:t>
            </a:r>
            <a:r>
              <a:rPr lang="es-ES" baseline="0" dirty="0" err="1"/>
              <a:t>see</a:t>
            </a:r>
            <a:r>
              <a:rPr lang="es-ES" baseline="0" dirty="0"/>
              <a:t> </a:t>
            </a:r>
            <a:r>
              <a:rPr lang="es-ES" baseline="0" dirty="0" err="1"/>
              <a:t>our</a:t>
            </a:r>
            <a:r>
              <a:rPr lang="es-ES" baseline="0" dirty="0"/>
              <a:t> </a:t>
            </a:r>
            <a:r>
              <a:rPr lang="es-ES" baseline="0" dirty="0" err="1"/>
              <a:t>project</a:t>
            </a:r>
            <a:r>
              <a:rPr lang="es-ES" baseline="0" dirty="0"/>
              <a:t>, and </a:t>
            </a:r>
            <a:r>
              <a:rPr lang="es-ES" baseline="0" dirty="0" err="1"/>
              <a:t>also</a:t>
            </a:r>
            <a:r>
              <a:rPr lang="es-ES" baseline="0" dirty="0"/>
              <a:t> </a:t>
            </a:r>
            <a:r>
              <a:rPr lang="es-ES" baseline="0" dirty="0" err="1"/>
              <a:t>we’ve</a:t>
            </a:r>
            <a:r>
              <a:rPr lang="es-ES" baseline="0" dirty="0"/>
              <a:t> </a:t>
            </a:r>
            <a:r>
              <a:rPr lang="es-ES" baseline="0" dirty="0" err="1"/>
              <a:t>created</a:t>
            </a:r>
            <a:r>
              <a:rPr lang="es-ES" baseline="0" dirty="0"/>
              <a:t> a demo, </a:t>
            </a:r>
            <a:r>
              <a:rPr lang="es-ES" baseline="0" dirty="0" err="1"/>
              <a:t>showing</a:t>
            </a:r>
            <a:r>
              <a:rPr lang="es-ES" baseline="0" dirty="0"/>
              <a:t> </a:t>
            </a:r>
            <a:r>
              <a:rPr lang="es-ES" baseline="0" dirty="0" err="1" smtClean="0"/>
              <a:t>our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two</a:t>
            </a:r>
            <a:r>
              <a:rPr lang="es-ES" baseline="0" dirty="0" smtClean="0"/>
              <a:t> </a:t>
            </a:r>
            <a:r>
              <a:rPr lang="es-ES" baseline="0" dirty="0" err="1" smtClean="0"/>
              <a:t>main</a:t>
            </a:r>
            <a:r>
              <a:rPr lang="es-ES" baseline="0" dirty="0" smtClean="0"/>
              <a:t> </a:t>
            </a:r>
            <a:r>
              <a:rPr lang="es-ES" baseline="0" dirty="0" err="1" smtClean="0"/>
              <a:t>money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sources</a:t>
            </a:r>
            <a:r>
              <a:rPr lang="es-ES" baseline="0" dirty="0" smtClean="0"/>
              <a:t>: </a:t>
            </a:r>
            <a:r>
              <a:rPr lang="es-ES" baseline="0" dirty="0" err="1" smtClean="0"/>
              <a:t>Licenses</a:t>
            </a:r>
            <a:r>
              <a:rPr lang="es-ES" baseline="0" dirty="0" smtClean="0"/>
              <a:t> and </a:t>
            </a:r>
            <a:r>
              <a:rPr lang="es-ES" baseline="0" dirty="0" err="1" smtClean="0"/>
              <a:t>interactive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exercises</a:t>
            </a:r>
            <a:r>
              <a:rPr lang="es-ES" baseline="0" dirty="0" smtClean="0"/>
              <a:t>’ </a:t>
            </a:r>
            <a:r>
              <a:rPr lang="es-ES" baseline="0" dirty="0" err="1" smtClean="0"/>
              <a:t>purchase</a:t>
            </a:r>
            <a:r>
              <a:rPr lang="es-ES" baseline="0" dirty="0" smtClean="0"/>
              <a:t>.</a:t>
            </a:r>
            <a:endParaRPr lang="es-ES" baseline="0" dirty="0"/>
          </a:p>
          <a:p>
            <a:pPr marL="0" indent="0">
              <a:buNone/>
            </a:pPr>
            <a:endParaRPr lang="es-ES" baseline="0" dirty="0"/>
          </a:p>
          <a:p>
            <a:pPr marL="0" indent="0">
              <a:buNone/>
            </a:pPr>
            <a:r>
              <a:rPr lang="es-ES" baseline="0" dirty="0" smtClean="0"/>
              <a:t>Demo (Investor)</a:t>
            </a:r>
            <a:r>
              <a:rPr lang="es-ES" u="none" baseline="0" dirty="0" smtClean="0"/>
              <a:t>:  </a:t>
            </a:r>
            <a:r>
              <a:rPr lang="es-ES" u="none" dirty="0" smtClean="0"/>
              <a:t>https://www.youtube.com/watch?v=njbkqdJylW</a:t>
            </a:r>
          </a:p>
          <a:p>
            <a:pPr marL="0" indent="0">
              <a:buNone/>
            </a:pPr>
            <a:r>
              <a:rPr lang="es-ES" u="none" dirty="0" smtClean="0"/>
              <a:t>Demo</a:t>
            </a:r>
            <a:r>
              <a:rPr lang="es-ES" u="none" baseline="0" dirty="0" smtClean="0"/>
              <a:t> (</a:t>
            </a:r>
            <a:r>
              <a:rPr lang="es-ES" u="none" baseline="0" dirty="0" err="1" smtClean="0"/>
              <a:t>Programmer</a:t>
            </a:r>
            <a:r>
              <a:rPr lang="es-ES" u="none" baseline="0" dirty="0" smtClean="0"/>
              <a:t>): https://www.youtube.com/watch?v=6k1peOpi0hI&amp;feature=youtu.be</a:t>
            </a:r>
            <a:endParaRPr lang="es-ES" u="none" dirty="0" smtClean="0"/>
          </a:p>
          <a:p>
            <a:pPr marL="0" indent="0">
              <a:buNone/>
            </a:pPr>
            <a:r>
              <a:rPr lang="es-ES" baseline="0" dirty="0" err="1" smtClean="0"/>
              <a:t>Paypal’s</a:t>
            </a:r>
            <a:r>
              <a:rPr lang="es-ES" baseline="0" dirty="0" smtClean="0"/>
              <a:t> </a:t>
            </a:r>
            <a:r>
              <a:rPr lang="es-ES" baseline="0" dirty="0" err="1"/>
              <a:t>credentials</a:t>
            </a:r>
            <a:r>
              <a:rPr lang="es-ES" baseline="0" dirty="0"/>
              <a:t> </a:t>
            </a:r>
            <a:r>
              <a:rPr lang="es-ES" baseline="0" dirty="0" err="1"/>
              <a:t>for</a:t>
            </a:r>
            <a:r>
              <a:rPr lang="es-ES" baseline="0" dirty="0"/>
              <a:t> a </a:t>
            </a:r>
            <a:r>
              <a:rPr lang="es-ES" baseline="0" dirty="0" err="1"/>
              <a:t>school</a:t>
            </a:r>
            <a:r>
              <a:rPr lang="es-ES" baseline="0" dirty="0"/>
              <a:t>: </a:t>
            </a:r>
            <a:r>
              <a:rPr lang="es-ES" sz="1200" dirty="0"/>
              <a:t>schoolCC@hotmail.com / climbcodeISPP2018</a:t>
            </a:r>
          </a:p>
          <a:p>
            <a:pPr marL="0" indent="0">
              <a:buNone/>
            </a:pPr>
            <a:r>
              <a:rPr lang="es-ES" baseline="0" dirty="0" err="1" smtClean="0"/>
              <a:t>Admin</a:t>
            </a:r>
            <a:r>
              <a:rPr lang="es-ES" baseline="0" dirty="0" smtClean="0"/>
              <a:t> </a:t>
            </a:r>
            <a:r>
              <a:rPr lang="es-ES" baseline="0" dirty="0" err="1" smtClean="0"/>
              <a:t>Account</a:t>
            </a:r>
            <a:r>
              <a:rPr lang="es-ES" baseline="0" dirty="0" smtClean="0"/>
              <a:t>: administrador / </a:t>
            </a:r>
            <a:r>
              <a:rPr lang="es-ES" baseline="0" dirty="0" err="1" smtClean="0"/>
              <a:t>climbcode</a:t>
            </a:r>
            <a:r>
              <a:rPr lang="es-ES" baseline="0" dirty="0" smtClean="0"/>
              <a:t> </a:t>
            </a:r>
            <a:endParaRPr lang="es-ES" baseline="0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 txBox="1">
            <a:spLocks noGrp="1"/>
          </p:cNvSpPr>
          <p:nvPr>
            <p:ph type="ctrTitle"/>
          </p:nvPr>
        </p:nvSpPr>
        <p:spPr>
          <a:xfrm>
            <a:off x="2305100" y="1548067"/>
            <a:ext cx="6153000" cy="15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9pPr>
          </a:lstStyle>
          <a:p>
            <a:endParaRPr/>
          </a:p>
        </p:txBody>
      </p:sp>
      <p:sp>
        <p:nvSpPr>
          <p:cNvPr id="162" name="Shape 162"/>
          <p:cNvSpPr/>
          <p:nvPr/>
        </p:nvSpPr>
        <p:spPr>
          <a:xfrm>
            <a:off x="723693" y="5626789"/>
            <a:ext cx="794875" cy="1314316"/>
          </a:xfrm>
          <a:custGeom>
            <a:avLst/>
            <a:gdLst/>
            <a:ahLst/>
            <a:cxnLst/>
            <a:rect l="0" t="0" r="0" b="0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3" name="Shape 163"/>
          <p:cNvSpPr/>
          <p:nvPr/>
        </p:nvSpPr>
        <p:spPr>
          <a:xfrm>
            <a:off x="-58319" y="4071050"/>
            <a:ext cx="782014" cy="1187141"/>
          </a:xfrm>
          <a:custGeom>
            <a:avLst/>
            <a:gdLst/>
            <a:ahLst/>
            <a:cxnLst/>
            <a:rect l="0" t="0" r="0" b="0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4" name="Shape 164"/>
          <p:cNvSpPr/>
          <p:nvPr/>
        </p:nvSpPr>
        <p:spPr>
          <a:xfrm>
            <a:off x="4025102" y="4563227"/>
            <a:ext cx="370865" cy="1079451"/>
          </a:xfrm>
          <a:custGeom>
            <a:avLst/>
            <a:gdLst/>
            <a:ahLst/>
            <a:cxnLst/>
            <a:rect l="0" t="0" r="0" b="0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5" name="Shape 165"/>
          <p:cNvSpPr/>
          <p:nvPr/>
        </p:nvSpPr>
        <p:spPr>
          <a:xfrm>
            <a:off x="3078046" y="4171139"/>
            <a:ext cx="730671" cy="1194415"/>
          </a:xfrm>
          <a:custGeom>
            <a:avLst/>
            <a:gdLst/>
            <a:ahLst/>
            <a:cxnLst/>
            <a:rect l="0" t="0" r="0" b="0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6" name="Shape 166"/>
          <p:cNvSpPr/>
          <p:nvPr/>
        </p:nvSpPr>
        <p:spPr>
          <a:xfrm>
            <a:off x="5401648" y="4380950"/>
            <a:ext cx="805934" cy="1001117"/>
          </a:xfrm>
          <a:custGeom>
            <a:avLst/>
            <a:gdLst/>
            <a:ahLst/>
            <a:cxnLst/>
            <a:rect l="0" t="0" r="0" b="0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7" name="Shape 167"/>
          <p:cNvSpPr/>
          <p:nvPr/>
        </p:nvSpPr>
        <p:spPr>
          <a:xfrm>
            <a:off x="8364459" y="4462457"/>
            <a:ext cx="873792" cy="800347"/>
          </a:xfrm>
          <a:custGeom>
            <a:avLst/>
            <a:gdLst/>
            <a:ahLst/>
            <a:cxnLst/>
            <a:rect l="0" t="0" r="0" b="0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8" name="Shape 168"/>
          <p:cNvSpPr/>
          <p:nvPr/>
        </p:nvSpPr>
        <p:spPr>
          <a:xfrm>
            <a:off x="4551116" y="4167387"/>
            <a:ext cx="657208" cy="905636"/>
          </a:xfrm>
          <a:custGeom>
            <a:avLst/>
            <a:gdLst/>
            <a:ahLst/>
            <a:cxnLst/>
            <a:rect l="0" t="0" r="0" b="0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9" name="Shape 169"/>
          <p:cNvSpPr/>
          <p:nvPr/>
        </p:nvSpPr>
        <p:spPr>
          <a:xfrm>
            <a:off x="4419882" y="5326446"/>
            <a:ext cx="919681" cy="1267877"/>
          </a:xfrm>
          <a:custGeom>
            <a:avLst/>
            <a:gdLst/>
            <a:ahLst/>
            <a:cxnLst/>
            <a:rect l="0" t="0" r="0" b="0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0" name="Shape 170"/>
          <p:cNvSpPr/>
          <p:nvPr/>
        </p:nvSpPr>
        <p:spPr>
          <a:xfrm>
            <a:off x="2644912" y="5382051"/>
            <a:ext cx="890356" cy="942400"/>
          </a:xfrm>
          <a:custGeom>
            <a:avLst/>
            <a:gdLst/>
            <a:ahLst/>
            <a:cxnLst/>
            <a:rect l="0" t="0" r="0" b="0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1" name="Shape 171"/>
          <p:cNvSpPr/>
          <p:nvPr/>
        </p:nvSpPr>
        <p:spPr>
          <a:xfrm>
            <a:off x="2116543" y="4248209"/>
            <a:ext cx="829755" cy="1040217"/>
          </a:xfrm>
          <a:custGeom>
            <a:avLst/>
            <a:gdLst/>
            <a:ahLst/>
            <a:cxnLst/>
            <a:rect l="0" t="0" r="0" b="0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2" name="Shape 172"/>
          <p:cNvSpPr/>
          <p:nvPr/>
        </p:nvSpPr>
        <p:spPr>
          <a:xfrm>
            <a:off x="1347361" y="4248196"/>
            <a:ext cx="599146" cy="942416"/>
          </a:xfrm>
          <a:custGeom>
            <a:avLst/>
            <a:gdLst/>
            <a:ahLst/>
            <a:cxnLst/>
            <a:rect l="0" t="0" r="0" b="0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3" name="Shape 173"/>
          <p:cNvSpPr/>
          <p:nvPr/>
        </p:nvSpPr>
        <p:spPr>
          <a:xfrm>
            <a:off x="2681615" y="6418078"/>
            <a:ext cx="816944" cy="418623"/>
          </a:xfrm>
          <a:custGeom>
            <a:avLst/>
            <a:gdLst/>
            <a:ahLst/>
            <a:cxnLst/>
            <a:rect l="0" t="0" r="0" b="0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4" name="Shape 174"/>
          <p:cNvSpPr/>
          <p:nvPr/>
        </p:nvSpPr>
        <p:spPr>
          <a:xfrm>
            <a:off x="7146421" y="6011685"/>
            <a:ext cx="1040884" cy="974160"/>
          </a:xfrm>
          <a:custGeom>
            <a:avLst/>
            <a:gdLst/>
            <a:ahLst/>
            <a:cxnLst/>
            <a:rect l="0" t="0" r="0" b="0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5" name="Shape 175"/>
          <p:cNvSpPr/>
          <p:nvPr/>
        </p:nvSpPr>
        <p:spPr>
          <a:xfrm>
            <a:off x="7146430" y="4139243"/>
            <a:ext cx="684732" cy="961951"/>
          </a:xfrm>
          <a:custGeom>
            <a:avLst/>
            <a:gdLst/>
            <a:ahLst/>
            <a:cxnLst/>
            <a:rect l="0" t="0" r="0" b="0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6" name="Shape 176"/>
          <p:cNvSpPr/>
          <p:nvPr/>
        </p:nvSpPr>
        <p:spPr>
          <a:xfrm>
            <a:off x="5262207" y="6306021"/>
            <a:ext cx="525046" cy="496888"/>
          </a:xfrm>
          <a:custGeom>
            <a:avLst/>
            <a:gdLst/>
            <a:ahLst/>
            <a:cxnLst/>
            <a:rect l="0" t="0" r="0" b="0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7" name="Shape 177"/>
          <p:cNvSpPr/>
          <p:nvPr/>
        </p:nvSpPr>
        <p:spPr>
          <a:xfrm>
            <a:off x="8376372" y="6305415"/>
            <a:ext cx="508532" cy="433301"/>
          </a:xfrm>
          <a:custGeom>
            <a:avLst/>
            <a:gdLst/>
            <a:ahLst/>
            <a:cxnLst/>
            <a:rect l="0" t="0" r="0" b="0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8" name="Shape 178"/>
          <p:cNvSpPr/>
          <p:nvPr/>
        </p:nvSpPr>
        <p:spPr>
          <a:xfrm>
            <a:off x="3808717" y="5905768"/>
            <a:ext cx="570935" cy="756376"/>
          </a:xfrm>
          <a:custGeom>
            <a:avLst/>
            <a:gdLst/>
            <a:ahLst/>
            <a:cxnLst/>
            <a:rect l="0" t="0" r="0" b="0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9" name="Shape 179"/>
          <p:cNvSpPr/>
          <p:nvPr/>
        </p:nvSpPr>
        <p:spPr>
          <a:xfrm>
            <a:off x="7975391" y="4071030"/>
            <a:ext cx="541560" cy="905703"/>
          </a:xfrm>
          <a:custGeom>
            <a:avLst/>
            <a:gdLst/>
            <a:ahLst/>
            <a:cxnLst/>
            <a:rect l="0" t="0" r="0" b="0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0" name="Shape 180"/>
          <p:cNvSpPr/>
          <p:nvPr/>
        </p:nvSpPr>
        <p:spPr>
          <a:xfrm>
            <a:off x="1570785" y="5371060"/>
            <a:ext cx="734324" cy="964419"/>
          </a:xfrm>
          <a:custGeom>
            <a:avLst/>
            <a:gdLst/>
            <a:ahLst/>
            <a:cxnLst/>
            <a:rect l="0" t="0" r="0" b="0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1" name="Shape 181"/>
          <p:cNvSpPr/>
          <p:nvPr/>
        </p:nvSpPr>
        <p:spPr>
          <a:xfrm>
            <a:off x="247060" y="5459834"/>
            <a:ext cx="275434" cy="325609"/>
          </a:xfrm>
          <a:custGeom>
            <a:avLst/>
            <a:gdLst/>
            <a:ahLst/>
            <a:cxnLst/>
            <a:rect l="0" t="0" r="0" b="0"/>
            <a:pathLst>
              <a:path w="5504" h="4880" extrusionOk="0">
                <a:moveTo>
                  <a:pt x="5173" y="0"/>
                </a:moveTo>
                <a:lnTo>
                  <a:pt x="5063" y="37"/>
                </a:lnTo>
                <a:lnTo>
                  <a:pt x="4990" y="110"/>
                </a:lnTo>
                <a:lnTo>
                  <a:pt x="4770" y="404"/>
                </a:lnTo>
                <a:lnTo>
                  <a:pt x="4513" y="624"/>
                </a:lnTo>
                <a:lnTo>
                  <a:pt x="4219" y="844"/>
                </a:lnTo>
                <a:lnTo>
                  <a:pt x="3926" y="991"/>
                </a:lnTo>
                <a:lnTo>
                  <a:pt x="3742" y="1064"/>
                </a:lnTo>
                <a:lnTo>
                  <a:pt x="3559" y="1101"/>
                </a:lnTo>
                <a:lnTo>
                  <a:pt x="3229" y="1101"/>
                </a:lnTo>
                <a:lnTo>
                  <a:pt x="2862" y="1028"/>
                </a:lnTo>
                <a:lnTo>
                  <a:pt x="2532" y="917"/>
                </a:lnTo>
                <a:lnTo>
                  <a:pt x="2239" y="807"/>
                </a:lnTo>
                <a:lnTo>
                  <a:pt x="1908" y="734"/>
                </a:lnTo>
                <a:lnTo>
                  <a:pt x="1578" y="661"/>
                </a:lnTo>
                <a:lnTo>
                  <a:pt x="1248" y="624"/>
                </a:lnTo>
                <a:lnTo>
                  <a:pt x="918" y="661"/>
                </a:lnTo>
                <a:lnTo>
                  <a:pt x="625" y="771"/>
                </a:lnTo>
                <a:lnTo>
                  <a:pt x="478" y="844"/>
                </a:lnTo>
                <a:lnTo>
                  <a:pt x="368" y="954"/>
                </a:lnTo>
                <a:lnTo>
                  <a:pt x="258" y="1064"/>
                </a:lnTo>
                <a:lnTo>
                  <a:pt x="148" y="1211"/>
                </a:lnTo>
                <a:lnTo>
                  <a:pt x="111" y="1284"/>
                </a:lnTo>
                <a:lnTo>
                  <a:pt x="111" y="1321"/>
                </a:lnTo>
                <a:lnTo>
                  <a:pt x="148" y="1431"/>
                </a:lnTo>
                <a:lnTo>
                  <a:pt x="258" y="1468"/>
                </a:lnTo>
                <a:lnTo>
                  <a:pt x="368" y="1468"/>
                </a:lnTo>
                <a:lnTo>
                  <a:pt x="698" y="1284"/>
                </a:lnTo>
                <a:lnTo>
                  <a:pt x="1028" y="1174"/>
                </a:lnTo>
                <a:lnTo>
                  <a:pt x="1028" y="2531"/>
                </a:lnTo>
                <a:lnTo>
                  <a:pt x="955" y="3228"/>
                </a:lnTo>
                <a:lnTo>
                  <a:pt x="881" y="3925"/>
                </a:lnTo>
                <a:lnTo>
                  <a:pt x="698" y="3852"/>
                </a:lnTo>
                <a:lnTo>
                  <a:pt x="551" y="3742"/>
                </a:lnTo>
                <a:lnTo>
                  <a:pt x="368" y="3632"/>
                </a:lnTo>
                <a:lnTo>
                  <a:pt x="184" y="3522"/>
                </a:lnTo>
                <a:lnTo>
                  <a:pt x="111" y="3522"/>
                </a:lnTo>
                <a:lnTo>
                  <a:pt x="38" y="3595"/>
                </a:lnTo>
                <a:lnTo>
                  <a:pt x="1" y="3669"/>
                </a:lnTo>
                <a:lnTo>
                  <a:pt x="1" y="3779"/>
                </a:lnTo>
                <a:lnTo>
                  <a:pt x="38" y="3962"/>
                </a:lnTo>
                <a:lnTo>
                  <a:pt x="148" y="4145"/>
                </a:lnTo>
                <a:lnTo>
                  <a:pt x="294" y="4256"/>
                </a:lnTo>
                <a:lnTo>
                  <a:pt x="514" y="4402"/>
                </a:lnTo>
                <a:lnTo>
                  <a:pt x="735" y="4476"/>
                </a:lnTo>
                <a:lnTo>
                  <a:pt x="1175" y="4476"/>
                </a:lnTo>
                <a:lnTo>
                  <a:pt x="1248" y="4439"/>
                </a:lnTo>
                <a:lnTo>
                  <a:pt x="1321" y="4402"/>
                </a:lnTo>
                <a:lnTo>
                  <a:pt x="1395" y="4256"/>
                </a:lnTo>
                <a:lnTo>
                  <a:pt x="1505" y="3485"/>
                </a:lnTo>
                <a:lnTo>
                  <a:pt x="1578" y="2715"/>
                </a:lnTo>
                <a:lnTo>
                  <a:pt x="1578" y="1908"/>
                </a:lnTo>
                <a:lnTo>
                  <a:pt x="1542" y="1504"/>
                </a:lnTo>
                <a:lnTo>
                  <a:pt x="1505" y="1138"/>
                </a:lnTo>
                <a:lnTo>
                  <a:pt x="1762" y="1174"/>
                </a:lnTo>
                <a:lnTo>
                  <a:pt x="2128" y="1321"/>
                </a:lnTo>
                <a:lnTo>
                  <a:pt x="2459" y="1431"/>
                </a:lnTo>
                <a:lnTo>
                  <a:pt x="2825" y="1578"/>
                </a:lnTo>
                <a:lnTo>
                  <a:pt x="3192" y="1651"/>
                </a:lnTo>
                <a:lnTo>
                  <a:pt x="3486" y="1651"/>
                </a:lnTo>
                <a:lnTo>
                  <a:pt x="3449" y="2531"/>
                </a:lnTo>
                <a:lnTo>
                  <a:pt x="3412" y="3449"/>
                </a:lnTo>
                <a:lnTo>
                  <a:pt x="3412" y="3999"/>
                </a:lnTo>
                <a:lnTo>
                  <a:pt x="3412" y="4256"/>
                </a:lnTo>
                <a:lnTo>
                  <a:pt x="3412" y="4366"/>
                </a:lnTo>
                <a:lnTo>
                  <a:pt x="3412" y="4402"/>
                </a:lnTo>
                <a:lnTo>
                  <a:pt x="3449" y="4402"/>
                </a:lnTo>
                <a:lnTo>
                  <a:pt x="3412" y="4476"/>
                </a:lnTo>
                <a:lnTo>
                  <a:pt x="3376" y="4512"/>
                </a:lnTo>
                <a:lnTo>
                  <a:pt x="3376" y="4659"/>
                </a:lnTo>
                <a:lnTo>
                  <a:pt x="3376" y="4696"/>
                </a:lnTo>
                <a:lnTo>
                  <a:pt x="3412" y="4806"/>
                </a:lnTo>
                <a:lnTo>
                  <a:pt x="3522" y="4879"/>
                </a:lnTo>
                <a:lnTo>
                  <a:pt x="3632" y="4879"/>
                </a:lnTo>
                <a:lnTo>
                  <a:pt x="3742" y="4842"/>
                </a:lnTo>
                <a:lnTo>
                  <a:pt x="3853" y="4732"/>
                </a:lnTo>
                <a:lnTo>
                  <a:pt x="3926" y="4586"/>
                </a:lnTo>
                <a:lnTo>
                  <a:pt x="3926" y="4439"/>
                </a:lnTo>
                <a:lnTo>
                  <a:pt x="3926" y="4256"/>
                </a:lnTo>
                <a:lnTo>
                  <a:pt x="3963" y="3045"/>
                </a:lnTo>
                <a:lnTo>
                  <a:pt x="3963" y="1871"/>
                </a:lnTo>
                <a:lnTo>
                  <a:pt x="3963" y="1541"/>
                </a:lnTo>
                <a:lnTo>
                  <a:pt x="4366" y="1394"/>
                </a:lnTo>
                <a:lnTo>
                  <a:pt x="4733" y="1138"/>
                </a:lnTo>
                <a:lnTo>
                  <a:pt x="5063" y="844"/>
                </a:lnTo>
                <a:lnTo>
                  <a:pt x="5320" y="551"/>
                </a:lnTo>
                <a:lnTo>
                  <a:pt x="5467" y="367"/>
                </a:lnTo>
                <a:lnTo>
                  <a:pt x="5503" y="257"/>
                </a:lnTo>
                <a:lnTo>
                  <a:pt x="5503" y="184"/>
                </a:lnTo>
                <a:lnTo>
                  <a:pt x="5430" y="74"/>
                </a:lnTo>
                <a:lnTo>
                  <a:pt x="5356" y="37"/>
                </a:lnTo>
                <a:lnTo>
                  <a:pt x="528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2" name="Shape 182"/>
          <p:cNvSpPr/>
          <p:nvPr/>
        </p:nvSpPr>
        <p:spPr>
          <a:xfrm>
            <a:off x="8516944" y="5443846"/>
            <a:ext cx="690236" cy="680511"/>
          </a:xfrm>
          <a:custGeom>
            <a:avLst/>
            <a:gdLst/>
            <a:ahLst/>
            <a:cxnLst/>
            <a:rect l="0" t="0" r="0" b="0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3" name="Shape 183"/>
          <p:cNvSpPr/>
          <p:nvPr/>
        </p:nvSpPr>
        <p:spPr>
          <a:xfrm>
            <a:off x="859713" y="4556591"/>
            <a:ext cx="317620" cy="878680"/>
          </a:xfrm>
          <a:custGeom>
            <a:avLst/>
            <a:gdLst/>
            <a:ahLst/>
            <a:cxnLst/>
            <a:rect l="0" t="0" r="0" b="0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4" name="Shape 184"/>
          <p:cNvSpPr/>
          <p:nvPr/>
        </p:nvSpPr>
        <p:spPr>
          <a:xfrm rot="1920742">
            <a:off x="5707039" y="5618652"/>
            <a:ext cx="884797" cy="1001112"/>
          </a:xfrm>
          <a:custGeom>
            <a:avLst/>
            <a:gdLst/>
            <a:ahLst/>
            <a:cxnLst/>
            <a:rect l="0" t="0" r="0" b="0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5" name="Shape 185"/>
          <p:cNvSpPr/>
          <p:nvPr/>
        </p:nvSpPr>
        <p:spPr>
          <a:xfrm rot="-3496844">
            <a:off x="26197" y="6090153"/>
            <a:ext cx="717136" cy="464440"/>
          </a:xfrm>
          <a:custGeom>
            <a:avLst/>
            <a:gdLst/>
            <a:ahLst/>
            <a:cxnLst/>
            <a:rect l="0" t="0" r="0" b="0"/>
            <a:pathLst>
              <a:path w="10748" h="9281" extrusionOk="0">
                <a:moveTo>
                  <a:pt x="4072" y="550"/>
                </a:moveTo>
                <a:lnTo>
                  <a:pt x="4329" y="587"/>
                </a:lnTo>
                <a:lnTo>
                  <a:pt x="4585" y="697"/>
                </a:lnTo>
                <a:lnTo>
                  <a:pt x="4842" y="844"/>
                </a:lnTo>
                <a:lnTo>
                  <a:pt x="5025" y="1064"/>
                </a:lnTo>
                <a:lnTo>
                  <a:pt x="5136" y="1211"/>
                </a:lnTo>
                <a:lnTo>
                  <a:pt x="5209" y="1394"/>
                </a:lnTo>
                <a:lnTo>
                  <a:pt x="5246" y="1541"/>
                </a:lnTo>
                <a:lnTo>
                  <a:pt x="5282" y="1724"/>
                </a:lnTo>
                <a:lnTo>
                  <a:pt x="5282" y="2091"/>
                </a:lnTo>
                <a:lnTo>
                  <a:pt x="5246" y="2458"/>
                </a:lnTo>
                <a:lnTo>
                  <a:pt x="5209" y="2641"/>
                </a:lnTo>
                <a:lnTo>
                  <a:pt x="4695" y="1761"/>
                </a:lnTo>
                <a:lnTo>
                  <a:pt x="4072" y="550"/>
                </a:lnTo>
                <a:close/>
                <a:moveTo>
                  <a:pt x="1357" y="3008"/>
                </a:moveTo>
                <a:lnTo>
                  <a:pt x="1504" y="3265"/>
                </a:lnTo>
                <a:lnTo>
                  <a:pt x="1614" y="3558"/>
                </a:lnTo>
                <a:lnTo>
                  <a:pt x="1797" y="3852"/>
                </a:lnTo>
                <a:lnTo>
                  <a:pt x="1467" y="3778"/>
                </a:lnTo>
                <a:lnTo>
                  <a:pt x="1137" y="3742"/>
                </a:lnTo>
                <a:lnTo>
                  <a:pt x="1321" y="3118"/>
                </a:lnTo>
                <a:lnTo>
                  <a:pt x="1357" y="3008"/>
                </a:lnTo>
                <a:close/>
                <a:moveTo>
                  <a:pt x="3815" y="550"/>
                </a:moveTo>
                <a:lnTo>
                  <a:pt x="4072" y="1174"/>
                </a:lnTo>
                <a:lnTo>
                  <a:pt x="4329" y="1798"/>
                </a:lnTo>
                <a:lnTo>
                  <a:pt x="4695" y="2531"/>
                </a:lnTo>
                <a:lnTo>
                  <a:pt x="5099" y="3265"/>
                </a:lnTo>
                <a:lnTo>
                  <a:pt x="4989" y="3852"/>
                </a:lnTo>
                <a:lnTo>
                  <a:pt x="4732" y="3191"/>
                </a:lnTo>
                <a:lnTo>
                  <a:pt x="4475" y="2531"/>
                </a:lnTo>
                <a:lnTo>
                  <a:pt x="4255" y="1981"/>
                </a:lnTo>
                <a:lnTo>
                  <a:pt x="4035" y="1467"/>
                </a:lnTo>
                <a:lnTo>
                  <a:pt x="3742" y="880"/>
                </a:lnTo>
                <a:lnTo>
                  <a:pt x="3558" y="587"/>
                </a:lnTo>
                <a:lnTo>
                  <a:pt x="3815" y="550"/>
                </a:lnTo>
                <a:close/>
                <a:moveTo>
                  <a:pt x="1761" y="1724"/>
                </a:moveTo>
                <a:lnTo>
                  <a:pt x="1724" y="1798"/>
                </a:lnTo>
                <a:lnTo>
                  <a:pt x="1761" y="1944"/>
                </a:lnTo>
                <a:lnTo>
                  <a:pt x="1834" y="2018"/>
                </a:lnTo>
                <a:lnTo>
                  <a:pt x="1944" y="2054"/>
                </a:lnTo>
                <a:lnTo>
                  <a:pt x="2054" y="2054"/>
                </a:lnTo>
                <a:lnTo>
                  <a:pt x="2274" y="2531"/>
                </a:lnTo>
                <a:lnTo>
                  <a:pt x="2458" y="2971"/>
                </a:lnTo>
                <a:lnTo>
                  <a:pt x="3008" y="4182"/>
                </a:lnTo>
                <a:lnTo>
                  <a:pt x="3081" y="4329"/>
                </a:lnTo>
                <a:lnTo>
                  <a:pt x="2825" y="4255"/>
                </a:lnTo>
                <a:lnTo>
                  <a:pt x="2458" y="4072"/>
                </a:lnTo>
                <a:lnTo>
                  <a:pt x="2164" y="3742"/>
                </a:lnTo>
                <a:lnTo>
                  <a:pt x="1944" y="3375"/>
                </a:lnTo>
                <a:lnTo>
                  <a:pt x="1724" y="2935"/>
                </a:lnTo>
                <a:lnTo>
                  <a:pt x="1651" y="2715"/>
                </a:lnTo>
                <a:lnTo>
                  <a:pt x="1504" y="2494"/>
                </a:lnTo>
                <a:lnTo>
                  <a:pt x="1724" y="1761"/>
                </a:lnTo>
                <a:lnTo>
                  <a:pt x="1761" y="1724"/>
                </a:lnTo>
                <a:close/>
                <a:moveTo>
                  <a:pt x="2604" y="1174"/>
                </a:moveTo>
                <a:lnTo>
                  <a:pt x="2715" y="1614"/>
                </a:lnTo>
                <a:lnTo>
                  <a:pt x="2861" y="2054"/>
                </a:lnTo>
                <a:lnTo>
                  <a:pt x="3228" y="2898"/>
                </a:lnTo>
                <a:lnTo>
                  <a:pt x="3998" y="4695"/>
                </a:lnTo>
                <a:lnTo>
                  <a:pt x="3632" y="4549"/>
                </a:lnTo>
                <a:lnTo>
                  <a:pt x="3522" y="4365"/>
                </a:lnTo>
                <a:lnTo>
                  <a:pt x="3301" y="3888"/>
                </a:lnTo>
                <a:lnTo>
                  <a:pt x="2861" y="2935"/>
                </a:lnTo>
                <a:lnTo>
                  <a:pt x="2274" y="1834"/>
                </a:lnTo>
                <a:lnTo>
                  <a:pt x="2311" y="1651"/>
                </a:lnTo>
                <a:lnTo>
                  <a:pt x="2421" y="1467"/>
                </a:lnTo>
                <a:lnTo>
                  <a:pt x="2604" y="1174"/>
                </a:lnTo>
                <a:close/>
                <a:moveTo>
                  <a:pt x="3338" y="660"/>
                </a:moveTo>
                <a:lnTo>
                  <a:pt x="3375" y="770"/>
                </a:lnTo>
                <a:lnTo>
                  <a:pt x="3668" y="1467"/>
                </a:lnTo>
                <a:lnTo>
                  <a:pt x="3962" y="2164"/>
                </a:lnTo>
                <a:lnTo>
                  <a:pt x="4182" y="2788"/>
                </a:lnTo>
                <a:lnTo>
                  <a:pt x="4402" y="3412"/>
                </a:lnTo>
                <a:lnTo>
                  <a:pt x="4769" y="4659"/>
                </a:lnTo>
                <a:lnTo>
                  <a:pt x="4732" y="4805"/>
                </a:lnTo>
                <a:lnTo>
                  <a:pt x="4659" y="4805"/>
                </a:lnTo>
                <a:lnTo>
                  <a:pt x="4549" y="4842"/>
                </a:lnTo>
                <a:lnTo>
                  <a:pt x="3668" y="2971"/>
                </a:lnTo>
                <a:lnTo>
                  <a:pt x="3191" y="1981"/>
                </a:lnTo>
                <a:lnTo>
                  <a:pt x="2971" y="1504"/>
                </a:lnTo>
                <a:lnTo>
                  <a:pt x="2788" y="991"/>
                </a:lnTo>
                <a:lnTo>
                  <a:pt x="3045" y="807"/>
                </a:lnTo>
                <a:lnTo>
                  <a:pt x="3338" y="660"/>
                </a:lnTo>
                <a:close/>
                <a:moveTo>
                  <a:pt x="7703" y="4952"/>
                </a:moveTo>
                <a:lnTo>
                  <a:pt x="7960" y="5246"/>
                </a:lnTo>
                <a:lnTo>
                  <a:pt x="7960" y="5246"/>
                </a:lnTo>
                <a:lnTo>
                  <a:pt x="7887" y="5209"/>
                </a:lnTo>
                <a:lnTo>
                  <a:pt x="7593" y="5319"/>
                </a:lnTo>
                <a:lnTo>
                  <a:pt x="7300" y="5466"/>
                </a:lnTo>
                <a:lnTo>
                  <a:pt x="7190" y="5356"/>
                </a:lnTo>
                <a:lnTo>
                  <a:pt x="7080" y="5246"/>
                </a:lnTo>
                <a:lnTo>
                  <a:pt x="7373" y="5099"/>
                </a:lnTo>
                <a:lnTo>
                  <a:pt x="7703" y="4952"/>
                </a:lnTo>
                <a:close/>
                <a:moveTo>
                  <a:pt x="8070" y="5356"/>
                </a:moveTo>
                <a:lnTo>
                  <a:pt x="8180" y="5466"/>
                </a:lnTo>
                <a:lnTo>
                  <a:pt x="7923" y="5576"/>
                </a:lnTo>
                <a:lnTo>
                  <a:pt x="7923" y="5576"/>
                </a:lnTo>
                <a:lnTo>
                  <a:pt x="8033" y="5429"/>
                </a:lnTo>
                <a:lnTo>
                  <a:pt x="8070" y="5356"/>
                </a:lnTo>
                <a:close/>
                <a:moveTo>
                  <a:pt x="7556" y="5612"/>
                </a:moveTo>
                <a:lnTo>
                  <a:pt x="7483" y="5722"/>
                </a:lnTo>
                <a:lnTo>
                  <a:pt x="7483" y="5686"/>
                </a:lnTo>
                <a:lnTo>
                  <a:pt x="7556" y="5612"/>
                </a:lnTo>
                <a:close/>
                <a:moveTo>
                  <a:pt x="8327" y="5649"/>
                </a:moveTo>
                <a:lnTo>
                  <a:pt x="8327" y="5686"/>
                </a:lnTo>
                <a:lnTo>
                  <a:pt x="7850" y="6163"/>
                </a:lnTo>
                <a:lnTo>
                  <a:pt x="7740" y="6016"/>
                </a:lnTo>
                <a:lnTo>
                  <a:pt x="7997" y="5796"/>
                </a:lnTo>
                <a:lnTo>
                  <a:pt x="8327" y="5649"/>
                </a:lnTo>
                <a:close/>
                <a:moveTo>
                  <a:pt x="8437" y="5796"/>
                </a:moveTo>
                <a:lnTo>
                  <a:pt x="8584" y="6053"/>
                </a:lnTo>
                <a:lnTo>
                  <a:pt x="8143" y="6163"/>
                </a:lnTo>
                <a:lnTo>
                  <a:pt x="8437" y="5796"/>
                </a:lnTo>
                <a:close/>
                <a:moveTo>
                  <a:pt x="8437" y="6346"/>
                </a:moveTo>
                <a:lnTo>
                  <a:pt x="8180" y="6676"/>
                </a:lnTo>
                <a:lnTo>
                  <a:pt x="8107" y="6493"/>
                </a:lnTo>
                <a:lnTo>
                  <a:pt x="8437" y="6346"/>
                </a:lnTo>
                <a:close/>
                <a:moveTo>
                  <a:pt x="8767" y="6309"/>
                </a:moveTo>
                <a:lnTo>
                  <a:pt x="8840" y="6419"/>
                </a:lnTo>
                <a:lnTo>
                  <a:pt x="8547" y="6676"/>
                </a:lnTo>
                <a:lnTo>
                  <a:pt x="8767" y="6309"/>
                </a:lnTo>
                <a:close/>
                <a:moveTo>
                  <a:pt x="9024" y="4695"/>
                </a:moveTo>
                <a:lnTo>
                  <a:pt x="9244" y="4732"/>
                </a:lnTo>
                <a:lnTo>
                  <a:pt x="9464" y="4805"/>
                </a:lnTo>
                <a:lnTo>
                  <a:pt x="9647" y="4915"/>
                </a:lnTo>
                <a:lnTo>
                  <a:pt x="9831" y="5062"/>
                </a:lnTo>
                <a:lnTo>
                  <a:pt x="9904" y="5099"/>
                </a:lnTo>
                <a:lnTo>
                  <a:pt x="9941" y="5099"/>
                </a:lnTo>
                <a:lnTo>
                  <a:pt x="10051" y="5209"/>
                </a:lnTo>
                <a:lnTo>
                  <a:pt x="10161" y="5429"/>
                </a:lnTo>
                <a:lnTo>
                  <a:pt x="10198" y="5649"/>
                </a:lnTo>
                <a:lnTo>
                  <a:pt x="10234" y="5869"/>
                </a:lnTo>
                <a:lnTo>
                  <a:pt x="10198" y="6089"/>
                </a:lnTo>
                <a:lnTo>
                  <a:pt x="10161" y="6346"/>
                </a:lnTo>
                <a:lnTo>
                  <a:pt x="10088" y="6566"/>
                </a:lnTo>
                <a:lnTo>
                  <a:pt x="9941" y="7006"/>
                </a:lnTo>
                <a:lnTo>
                  <a:pt x="9904" y="7080"/>
                </a:lnTo>
                <a:lnTo>
                  <a:pt x="9647" y="6676"/>
                </a:lnTo>
                <a:lnTo>
                  <a:pt x="9024" y="5832"/>
                </a:lnTo>
                <a:lnTo>
                  <a:pt x="8620" y="5282"/>
                </a:lnTo>
                <a:lnTo>
                  <a:pt x="8400" y="5025"/>
                </a:lnTo>
                <a:lnTo>
                  <a:pt x="8143" y="4842"/>
                </a:lnTo>
                <a:lnTo>
                  <a:pt x="8584" y="4732"/>
                </a:lnTo>
                <a:lnTo>
                  <a:pt x="8804" y="4695"/>
                </a:lnTo>
                <a:close/>
                <a:moveTo>
                  <a:pt x="1064" y="3962"/>
                </a:moveTo>
                <a:lnTo>
                  <a:pt x="1357" y="4182"/>
                </a:lnTo>
                <a:lnTo>
                  <a:pt x="1651" y="4329"/>
                </a:lnTo>
                <a:lnTo>
                  <a:pt x="2348" y="4585"/>
                </a:lnTo>
                <a:lnTo>
                  <a:pt x="2458" y="4659"/>
                </a:lnTo>
                <a:lnTo>
                  <a:pt x="2494" y="4695"/>
                </a:lnTo>
                <a:lnTo>
                  <a:pt x="2568" y="4732"/>
                </a:lnTo>
                <a:lnTo>
                  <a:pt x="2641" y="4695"/>
                </a:lnTo>
                <a:lnTo>
                  <a:pt x="4329" y="5319"/>
                </a:lnTo>
                <a:lnTo>
                  <a:pt x="4329" y="5356"/>
                </a:lnTo>
                <a:lnTo>
                  <a:pt x="4292" y="5319"/>
                </a:lnTo>
                <a:lnTo>
                  <a:pt x="3888" y="5172"/>
                </a:lnTo>
                <a:lnTo>
                  <a:pt x="3705" y="5136"/>
                </a:lnTo>
                <a:lnTo>
                  <a:pt x="3485" y="5099"/>
                </a:lnTo>
                <a:lnTo>
                  <a:pt x="3448" y="5136"/>
                </a:lnTo>
                <a:lnTo>
                  <a:pt x="3411" y="5172"/>
                </a:lnTo>
                <a:lnTo>
                  <a:pt x="3448" y="5246"/>
                </a:lnTo>
                <a:lnTo>
                  <a:pt x="3595" y="5392"/>
                </a:lnTo>
                <a:lnTo>
                  <a:pt x="3852" y="5539"/>
                </a:lnTo>
                <a:lnTo>
                  <a:pt x="4108" y="5686"/>
                </a:lnTo>
                <a:lnTo>
                  <a:pt x="4402" y="5759"/>
                </a:lnTo>
                <a:lnTo>
                  <a:pt x="4365" y="5906"/>
                </a:lnTo>
                <a:lnTo>
                  <a:pt x="4035" y="5906"/>
                </a:lnTo>
                <a:lnTo>
                  <a:pt x="3742" y="5869"/>
                </a:lnTo>
                <a:lnTo>
                  <a:pt x="3411" y="5759"/>
                </a:lnTo>
                <a:lnTo>
                  <a:pt x="3228" y="5686"/>
                </a:lnTo>
                <a:lnTo>
                  <a:pt x="3191" y="5612"/>
                </a:lnTo>
                <a:lnTo>
                  <a:pt x="3155" y="5576"/>
                </a:lnTo>
                <a:lnTo>
                  <a:pt x="3118" y="5539"/>
                </a:lnTo>
                <a:lnTo>
                  <a:pt x="3081" y="5502"/>
                </a:lnTo>
                <a:lnTo>
                  <a:pt x="3045" y="5502"/>
                </a:lnTo>
                <a:lnTo>
                  <a:pt x="3008" y="5539"/>
                </a:lnTo>
                <a:lnTo>
                  <a:pt x="2971" y="5649"/>
                </a:lnTo>
                <a:lnTo>
                  <a:pt x="2971" y="5722"/>
                </a:lnTo>
                <a:lnTo>
                  <a:pt x="3008" y="5796"/>
                </a:lnTo>
                <a:lnTo>
                  <a:pt x="3045" y="5869"/>
                </a:lnTo>
                <a:lnTo>
                  <a:pt x="3191" y="6016"/>
                </a:lnTo>
                <a:lnTo>
                  <a:pt x="3338" y="6126"/>
                </a:lnTo>
                <a:lnTo>
                  <a:pt x="3522" y="6199"/>
                </a:lnTo>
                <a:lnTo>
                  <a:pt x="3742" y="6273"/>
                </a:lnTo>
                <a:lnTo>
                  <a:pt x="3962" y="6309"/>
                </a:lnTo>
                <a:lnTo>
                  <a:pt x="4182" y="6309"/>
                </a:lnTo>
                <a:lnTo>
                  <a:pt x="3962" y="6676"/>
                </a:lnTo>
                <a:lnTo>
                  <a:pt x="3742" y="6603"/>
                </a:lnTo>
                <a:lnTo>
                  <a:pt x="3228" y="6456"/>
                </a:lnTo>
                <a:lnTo>
                  <a:pt x="2971" y="6419"/>
                </a:lnTo>
                <a:lnTo>
                  <a:pt x="2715" y="6383"/>
                </a:lnTo>
                <a:lnTo>
                  <a:pt x="2641" y="6383"/>
                </a:lnTo>
                <a:lnTo>
                  <a:pt x="2641" y="6456"/>
                </a:lnTo>
                <a:lnTo>
                  <a:pt x="2641" y="6493"/>
                </a:lnTo>
                <a:lnTo>
                  <a:pt x="2678" y="6529"/>
                </a:lnTo>
                <a:lnTo>
                  <a:pt x="2861" y="6676"/>
                </a:lnTo>
                <a:lnTo>
                  <a:pt x="3081" y="6786"/>
                </a:lnTo>
                <a:lnTo>
                  <a:pt x="3522" y="6970"/>
                </a:lnTo>
                <a:lnTo>
                  <a:pt x="3742" y="7080"/>
                </a:lnTo>
                <a:lnTo>
                  <a:pt x="3632" y="7226"/>
                </a:lnTo>
                <a:lnTo>
                  <a:pt x="3522" y="7336"/>
                </a:lnTo>
                <a:lnTo>
                  <a:pt x="2935" y="7080"/>
                </a:lnTo>
                <a:lnTo>
                  <a:pt x="2311" y="6823"/>
                </a:lnTo>
                <a:lnTo>
                  <a:pt x="2238" y="6823"/>
                </a:lnTo>
                <a:lnTo>
                  <a:pt x="2201" y="6860"/>
                </a:lnTo>
                <a:lnTo>
                  <a:pt x="2201" y="6896"/>
                </a:lnTo>
                <a:lnTo>
                  <a:pt x="2201" y="6970"/>
                </a:lnTo>
                <a:lnTo>
                  <a:pt x="2458" y="7190"/>
                </a:lnTo>
                <a:lnTo>
                  <a:pt x="2678" y="7410"/>
                </a:lnTo>
                <a:lnTo>
                  <a:pt x="2971" y="7557"/>
                </a:lnTo>
                <a:lnTo>
                  <a:pt x="3265" y="7703"/>
                </a:lnTo>
                <a:lnTo>
                  <a:pt x="2971" y="7960"/>
                </a:lnTo>
                <a:lnTo>
                  <a:pt x="2641" y="7960"/>
                </a:lnTo>
                <a:lnTo>
                  <a:pt x="2311" y="7887"/>
                </a:lnTo>
                <a:lnTo>
                  <a:pt x="1981" y="7777"/>
                </a:lnTo>
                <a:lnTo>
                  <a:pt x="1871" y="7777"/>
                </a:lnTo>
                <a:lnTo>
                  <a:pt x="1834" y="7813"/>
                </a:lnTo>
                <a:lnTo>
                  <a:pt x="1797" y="7850"/>
                </a:lnTo>
                <a:lnTo>
                  <a:pt x="1797" y="7923"/>
                </a:lnTo>
                <a:lnTo>
                  <a:pt x="1834" y="8070"/>
                </a:lnTo>
                <a:lnTo>
                  <a:pt x="1944" y="8143"/>
                </a:lnTo>
                <a:lnTo>
                  <a:pt x="2091" y="8217"/>
                </a:lnTo>
                <a:lnTo>
                  <a:pt x="2238" y="8290"/>
                </a:lnTo>
                <a:lnTo>
                  <a:pt x="2348" y="8327"/>
                </a:lnTo>
                <a:lnTo>
                  <a:pt x="2164" y="8364"/>
                </a:lnTo>
                <a:lnTo>
                  <a:pt x="1944" y="8364"/>
                </a:lnTo>
                <a:lnTo>
                  <a:pt x="1761" y="8327"/>
                </a:lnTo>
                <a:lnTo>
                  <a:pt x="1541" y="8253"/>
                </a:lnTo>
                <a:lnTo>
                  <a:pt x="1247" y="8070"/>
                </a:lnTo>
                <a:lnTo>
                  <a:pt x="1027" y="7850"/>
                </a:lnTo>
                <a:lnTo>
                  <a:pt x="844" y="7593"/>
                </a:lnTo>
                <a:lnTo>
                  <a:pt x="697" y="7300"/>
                </a:lnTo>
                <a:lnTo>
                  <a:pt x="624" y="6970"/>
                </a:lnTo>
                <a:lnTo>
                  <a:pt x="550" y="6676"/>
                </a:lnTo>
                <a:lnTo>
                  <a:pt x="550" y="6346"/>
                </a:lnTo>
                <a:lnTo>
                  <a:pt x="550" y="6016"/>
                </a:lnTo>
                <a:lnTo>
                  <a:pt x="624" y="5502"/>
                </a:lnTo>
                <a:lnTo>
                  <a:pt x="734" y="4989"/>
                </a:lnTo>
                <a:lnTo>
                  <a:pt x="1064" y="3962"/>
                </a:lnTo>
                <a:close/>
                <a:moveTo>
                  <a:pt x="6786" y="5429"/>
                </a:moveTo>
                <a:lnTo>
                  <a:pt x="6860" y="5649"/>
                </a:lnTo>
                <a:lnTo>
                  <a:pt x="6970" y="5832"/>
                </a:lnTo>
                <a:lnTo>
                  <a:pt x="7006" y="5906"/>
                </a:lnTo>
                <a:lnTo>
                  <a:pt x="7043" y="5979"/>
                </a:lnTo>
                <a:lnTo>
                  <a:pt x="7116" y="6016"/>
                </a:lnTo>
                <a:lnTo>
                  <a:pt x="7813" y="7006"/>
                </a:lnTo>
                <a:lnTo>
                  <a:pt x="8143" y="7520"/>
                </a:lnTo>
                <a:lnTo>
                  <a:pt x="8143" y="7667"/>
                </a:lnTo>
                <a:lnTo>
                  <a:pt x="8143" y="7740"/>
                </a:lnTo>
                <a:lnTo>
                  <a:pt x="8217" y="7813"/>
                </a:lnTo>
                <a:lnTo>
                  <a:pt x="8290" y="7850"/>
                </a:lnTo>
                <a:lnTo>
                  <a:pt x="8363" y="7850"/>
                </a:lnTo>
                <a:lnTo>
                  <a:pt x="8400" y="7813"/>
                </a:lnTo>
                <a:lnTo>
                  <a:pt x="8510" y="7887"/>
                </a:lnTo>
                <a:lnTo>
                  <a:pt x="8584" y="7923"/>
                </a:lnTo>
                <a:lnTo>
                  <a:pt x="8694" y="7960"/>
                </a:lnTo>
                <a:lnTo>
                  <a:pt x="8767" y="7923"/>
                </a:lnTo>
                <a:lnTo>
                  <a:pt x="8877" y="7997"/>
                </a:lnTo>
                <a:lnTo>
                  <a:pt x="8987" y="7997"/>
                </a:lnTo>
                <a:lnTo>
                  <a:pt x="9060" y="8033"/>
                </a:lnTo>
                <a:lnTo>
                  <a:pt x="9134" y="7997"/>
                </a:lnTo>
                <a:lnTo>
                  <a:pt x="9207" y="7923"/>
                </a:lnTo>
                <a:lnTo>
                  <a:pt x="9207" y="7813"/>
                </a:lnTo>
                <a:lnTo>
                  <a:pt x="9207" y="7740"/>
                </a:lnTo>
                <a:lnTo>
                  <a:pt x="9134" y="7667"/>
                </a:lnTo>
                <a:lnTo>
                  <a:pt x="9170" y="7557"/>
                </a:lnTo>
                <a:lnTo>
                  <a:pt x="9207" y="7483"/>
                </a:lnTo>
                <a:lnTo>
                  <a:pt x="9244" y="7410"/>
                </a:lnTo>
                <a:lnTo>
                  <a:pt x="9244" y="7373"/>
                </a:lnTo>
                <a:lnTo>
                  <a:pt x="9207" y="7300"/>
                </a:lnTo>
                <a:lnTo>
                  <a:pt x="9170" y="7263"/>
                </a:lnTo>
                <a:lnTo>
                  <a:pt x="9134" y="7226"/>
                </a:lnTo>
                <a:lnTo>
                  <a:pt x="8987" y="7226"/>
                </a:lnTo>
                <a:lnTo>
                  <a:pt x="8694" y="7336"/>
                </a:lnTo>
                <a:lnTo>
                  <a:pt x="8694" y="7300"/>
                </a:lnTo>
                <a:lnTo>
                  <a:pt x="8877" y="7153"/>
                </a:lnTo>
                <a:lnTo>
                  <a:pt x="9060" y="6970"/>
                </a:lnTo>
                <a:lnTo>
                  <a:pt x="9134" y="6860"/>
                </a:lnTo>
                <a:lnTo>
                  <a:pt x="9244" y="7043"/>
                </a:lnTo>
                <a:lnTo>
                  <a:pt x="9501" y="7446"/>
                </a:lnTo>
                <a:lnTo>
                  <a:pt x="9537" y="7593"/>
                </a:lnTo>
                <a:lnTo>
                  <a:pt x="9317" y="7887"/>
                </a:lnTo>
                <a:lnTo>
                  <a:pt x="9024" y="8143"/>
                </a:lnTo>
                <a:lnTo>
                  <a:pt x="8730" y="8364"/>
                </a:lnTo>
                <a:lnTo>
                  <a:pt x="8400" y="8547"/>
                </a:lnTo>
                <a:lnTo>
                  <a:pt x="8070" y="8657"/>
                </a:lnTo>
                <a:lnTo>
                  <a:pt x="7703" y="8694"/>
                </a:lnTo>
                <a:lnTo>
                  <a:pt x="7520" y="8694"/>
                </a:lnTo>
                <a:lnTo>
                  <a:pt x="7373" y="8657"/>
                </a:lnTo>
                <a:lnTo>
                  <a:pt x="7190" y="8620"/>
                </a:lnTo>
                <a:lnTo>
                  <a:pt x="7006" y="8547"/>
                </a:lnTo>
                <a:lnTo>
                  <a:pt x="6823" y="8437"/>
                </a:lnTo>
                <a:lnTo>
                  <a:pt x="6676" y="8290"/>
                </a:lnTo>
                <a:lnTo>
                  <a:pt x="6419" y="7997"/>
                </a:lnTo>
                <a:lnTo>
                  <a:pt x="6199" y="7667"/>
                </a:lnTo>
                <a:lnTo>
                  <a:pt x="6053" y="7300"/>
                </a:lnTo>
                <a:lnTo>
                  <a:pt x="6016" y="6896"/>
                </a:lnTo>
                <a:lnTo>
                  <a:pt x="6016" y="6676"/>
                </a:lnTo>
                <a:lnTo>
                  <a:pt x="6053" y="6493"/>
                </a:lnTo>
                <a:lnTo>
                  <a:pt x="6089" y="6309"/>
                </a:lnTo>
                <a:lnTo>
                  <a:pt x="6163" y="6126"/>
                </a:lnTo>
                <a:lnTo>
                  <a:pt x="6273" y="5943"/>
                </a:lnTo>
                <a:lnTo>
                  <a:pt x="6383" y="5759"/>
                </a:lnTo>
                <a:lnTo>
                  <a:pt x="6566" y="5576"/>
                </a:lnTo>
                <a:lnTo>
                  <a:pt x="6786" y="5429"/>
                </a:lnTo>
                <a:close/>
                <a:moveTo>
                  <a:pt x="3852" y="0"/>
                </a:moveTo>
                <a:lnTo>
                  <a:pt x="3522" y="37"/>
                </a:lnTo>
                <a:lnTo>
                  <a:pt x="3191" y="110"/>
                </a:lnTo>
                <a:lnTo>
                  <a:pt x="2898" y="257"/>
                </a:lnTo>
                <a:lnTo>
                  <a:pt x="2604" y="440"/>
                </a:lnTo>
                <a:lnTo>
                  <a:pt x="2348" y="660"/>
                </a:lnTo>
                <a:lnTo>
                  <a:pt x="2091" y="660"/>
                </a:lnTo>
                <a:lnTo>
                  <a:pt x="1871" y="734"/>
                </a:lnTo>
                <a:lnTo>
                  <a:pt x="1687" y="880"/>
                </a:lnTo>
                <a:lnTo>
                  <a:pt x="1541" y="1064"/>
                </a:lnTo>
                <a:lnTo>
                  <a:pt x="1394" y="1284"/>
                </a:lnTo>
                <a:lnTo>
                  <a:pt x="1321" y="1504"/>
                </a:lnTo>
                <a:lnTo>
                  <a:pt x="1137" y="1944"/>
                </a:lnTo>
                <a:lnTo>
                  <a:pt x="660" y="3522"/>
                </a:lnTo>
                <a:lnTo>
                  <a:pt x="404" y="4292"/>
                </a:lnTo>
                <a:lnTo>
                  <a:pt x="183" y="5062"/>
                </a:lnTo>
                <a:lnTo>
                  <a:pt x="37" y="5759"/>
                </a:lnTo>
                <a:lnTo>
                  <a:pt x="0" y="6126"/>
                </a:lnTo>
                <a:lnTo>
                  <a:pt x="0" y="6456"/>
                </a:lnTo>
                <a:lnTo>
                  <a:pt x="0" y="6786"/>
                </a:lnTo>
                <a:lnTo>
                  <a:pt x="73" y="7153"/>
                </a:lnTo>
                <a:lnTo>
                  <a:pt x="183" y="7483"/>
                </a:lnTo>
                <a:lnTo>
                  <a:pt x="330" y="7813"/>
                </a:lnTo>
                <a:lnTo>
                  <a:pt x="477" y="8033"/>
                </a:lnTo>
                <a:lnTo>
                  <a:pt x="660" y="8253"/>
                </a:lnTo>
                <a:lnTo>
                  <a:pt x="880" y="8474"/>
                </a:lnTo>
                <a:lnTo>
                  <a:pt x="1101" y="8657"/>
                </a:lnTo>
                <a:lnTo>
                  <a:pt x="1357" y="8767"/>
                </a:lnTo>
                <a:lnTo>
                  <a:pt x="1651" y="8877"/>
                </a:lnTo>
                <a:lnTo>
                  <a:pt x="1908" y="8914"/>
                </a:lnTo>
                <a:lnTo>
                  <a:pt x="2201" y="8950"/>
                </a:lnTo>
                <a:lnTo>
                  <a:pt x="2458" y="8914"/>
                </a:lnTo>
                <a:lnTo>
                  <a:pt x="2678" y="8840"/>
                </a:lnTo>
                <a:lnTo>
                  <a:pt x="2898" y="8730"/>
                </a:lnTo>
                <a:lnTo>
                  <a:pt x="3081" y="8620"/>
                </a:lnTo>
                <a:lnTo>
                  <a:pt x="3448" y="8290"/>
                </a:lnTo>
                <a:lnTo>
                  <a:pt x="3778" y="7923"/>
                </a:lnTo>
                <a:lnTo>
                  <a:pt x="3815" y="7960"/>
                </a:lnTo>
                <a:lnTo>
                  <a:pt x="3925" y="7960"/>
                </a:lnTo>
                <a:lnTo>
                  <a:pt x="4035" y="7887"/>
                </a:lnTo>
                <a:lnTo>
                  <a:pt x="4108" y="7813"/>
                </a:lnTo>
                <a:lnTo>
                  <a:pt x="4108" y="7740"/>
                </a:lnTo>
                <a:lnTo>
                  <a:pt x="4072" y="7593"/>
                </a:lnTo>
                <a:lnTo>
                  <a:pt x="4182" y="7446"/>
                </a:lnTo>
                <a:lnTo>
                  <a:pt x="4512" y="6896"/>
                </a:lnTo>
                <a:lnTo>
                  <a:pt x="4769" y="6309"/>
                </a:lnTo>
                <a:lnTo>
                  <a:pt x="5025" y="5722"/>
                </a:lnTo>
                <a:lnTo>
                  <a:pt x="5209" y="5099"/>
                </a:lnTo>
                <a:lnTo>
                  <a:pt x="5246" y="5062"/>
                </a:lnTo>
                <a:lnTo>
                  <a:pt x="5282" y="4989"/>
                </a:lnTo>
                <a:lnTo>
                  <a:pt x="5282" y="4915"/>
                </a:lnTo>
                <a:lnTo>
                  <a:pt x="5466" y="4292"/>
                </a:lnTo>
                <a:lnTo>
                  <a:pt x="5612" y="3632"/>
                </a:lnTo>
                <a:lnTo>
                  <a:pt x="5722" y="2971"/>
                </a:lnTo>
                <a:lnTo>
                  <a:pt x="5796" y="2311"/>
                </a:lnTo>
                <a:lnTo>
                  <a:pt x="5832" y="1981"/>
                </a:lnTo>
                <a:lnTo>
                  <a:pt x="5796" y="1651"/>
                </a:lnTo>
                <a:lnTo>
                  <a:pt x="5759" y="1357"/>
                </a:lnTo>
                <a:lnTo>
                  <a:pt x="5649" y="1064"/>
                </a:lnTo>
                <a:lnTo>
                  <a:pt x="5539" y="807"/>
                </a:lnTo>
                <a:lnTo>
                  <a:pt x="5356" y="587"/>
                </a:lnTo>
                <a:lnTo>
                  <a:pt x="5099" y="367"/>
                </a:lnTo>
                <a:lnTo>
                  <a:pt x="4842" y="184"/>
                </a:lnTo>
                <a:lnTo>
                  <a:pt x="4512" y="73"/>
                </a:lnTo>
                <a:lnTo>
                  <a:pt x="4182" y="0"/>
                </a:lnTo>
                <a:close/>
                <a:moveTo>
                  <a:pt x="8730" y="3962"/>
                </a:moveTo>
                <a:lnTo>
                  <a:pt x="8584" y="4072"/>
                </a:lnTo>
                <a:lnTo>
                  <a:pt x="8437" y="4182"/>
                </a:lnTo>
                <a:lnTo>
                  <a:pt x="8327" y="4329"/>
                </a:lnTo>
                <a:lnTo>
                  <a:pt x="7887" y="4439"/>
                </a:lnTo>
                <a:lnTo>
                  <a:pt x="7336" y="4585"/>
                </a:lnTo>
                <a:lnTo>
                  <a:pt x="6786" y="4842"/>
                </a:lnTo>
                <a:lnTo>
                  <a:pt x="6566" y="4989"/>
                </a:lnTo>
                <a:lnTo>
                  <a:pt x="6309" y="5172"/>
                </a:lnTo>
                <a:lnTo>
                  <a:pt x="6089" y="5356"/>
                </a:lnTo>
                <a:lnTo>
                  <a:pt x="5906" y="5576"/>
                </a:lnTo>
                <a:lnTo>
                  <a:pt x="5759" y="5796"/>
                </a:lnTo>
                <a:lnTo>
                  <a:pt x="5612" y="6053"/>
                </a:lnTo>
                <a:lnTo>
                  <a:pt x="5539" y="6309"/>
                </a:lnTo>
                <a:lnTo>
                  <a:pt x="5502" y="6603"/>
                </a:lnTo>
                <a:lnTo>
                  <a:pt x="5466" y="6860"/>
                </a:lnTo>
                <a:lnTo>
                  <a:pt x="5502" y="7116"/>
                </a:lnTo>
                <a:lnTo>
                  <a:pt x="5539" y="7373"/>
                </a:lnTo>
                <a:lnTo>
                  <a:pt x="5612" y="7630"/>
                </a:lnTo>
                <a:lnTo>
                  <a:pt x="5722" y="7887"/>
                </a:lnTo>
                <a:lnTo>
                  <a:pt x="5869" y="8107"/>
                </a:lnTo>
                <a:lnTo>
                  <a:pt x="6016" y="8327"/>
                </a:lnTo>
                <a:lnTo>
                  <a:pt x="6199" y="8547"/>
                </a:lnTo>
                <a:lnTo>
                  <a:pt x="6419" y="8730"/>
                </a:lnTo>
                <a:lnTo>
                  <a:pt x="6639" y="8914"/>
                </a:lnTo>
                <a:lnTo>
                  <a:pt x="6860" y="9060"/>
                </a:lnTo>
                <a:lnTo>
                  <a:pt x="7116" y="9170"/>
                </a:lnTo>
                <a:lnTo>
                  <a:pt x="7410" y="9244"/>
                </a:lnTo>
                <a:lnTo>
                  <a:pt x="7703" y="9281"/>
                </a:lnTo>
                <a:lnTo>
                  <a:pt x="8033" y="9244"/>
                </a:lnTo>
                <a:lnTo>
                  <a:pt x="8327" y="9170"/>
                </a:lnTo>
                <a:lnTo>
                  <a:pt x="8620" y="9024"/>
                </a:lnTo>
                <a:lnTo>
                  <a:pt x="8877" y="8877"/>
                </a:lnTo>
                <a:lnTo>
                  <a:pt x="9391" y="8547"/>
                </a:lnTo>
                <a:lnTo>
                  <a:pt x="9611" y="8364"/>
                </a:lnTo>
                <a:lnTo>
                  <a:pt x="9794" y="8143"/>
                </a:lnTo>
                <a:lnTo>
                  <a:pt x="9977" y="7923"/>
                </a:lnTo>
                <a:lnTo>
                  <a:pt x="10161" y="7703"/>
                </a:lnTo>
                <a:lnTo>
                  <a:pt x="10418" y="7190"/>
                </a:lnTo>
                <a:lnTo>
                  <a:pt x="10638" y="6676"/>
                </a:lnTo>
                <a:lnTo>
                  <a:pt x="10711" y="6346"/>
                </a:lnTo>
                <a:lnTo>
                  <a:pt x="10748" y="6053"/>
                </a:lnTo>
                <a:lnTo>
                  <a:pt x="10748" y="5722"/>
                </a:lnTo>
                <a:lnTo>
                  <a:pt x="10711" y="5466"/>
                </a:lnTo>
                <a:lnTo>
                  <a:pt x="10601" y="5172"/>
                </a:lnTo>
                <a:lnTo>
                  <a:pt x="10454" y="4915"/>
                </a:lnTo>
                <a:lnTo>
                  <a:pt x="10271" y="4659"/>
                </a:lnTo>
                <a:lnTo>
                  <a:pt x="10051" y="4439"/>
                </a:lnTo>
                <a:lnTo>
                  <a:pt x="9794" y="4255"/>
                </a:lnTo>
                <a:lnTo>
                  <a:pt x="9537" y="4108"/>
                </a:lnTo>
                <a:lnTo>
                  <a:pt x="9244" y="3998"/>
                </a:lnTo>
                <a:lnTo>
                  <a:pt x="8950" y="3962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6" name="Shape 186"/>
          <p:cNvSpPr/>
          <p:nvPr/>
        </p:nvSpPr>
        <p:spPr>
          <a:xfrm>
            <a:off x="7518185" y="5288439"/>
            <a:ext cx="846269" cy="797944"/>
          </a:xfrm>
          <a:custGeom>
            <a:avLst/>
            <a:gdLst/>
            <a:ahLst/>
            <a:cxnLst/>
            <a:rect l="0" t="0" r="0" b="0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7" name="Shape 187"/>
          <p:cNvSpPr/>
          <p:nvPr/>
        </p:nvSpPr>
        <p:spPr>
          <a:xfrm rot="-5400000">
            <a:off x="6414492" y="4133844"/>
            <a:ext cx="658425" cy="631536"/>
          </a:xfrm>
          <a:custGeom>
            <a:avLst/>
            <a:gdLst/>
            <a:ahLst/>
            <a:cxnLst/>
            <a:rect l="0" t="0" r="0" b="0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8" name="Shape 188"/>
          <p:cNvSpPr/>
          <p:nvPr/>
        </p:nvSpPr>
        <p:spPr>
          <a:xfrm>
            <a:off x="6453205" y="4941210"/>
            <a:ext cx="666366" cy="1003585"/>
          </a:xfrm>
          <a:custGeom>
            <a:avLst/>
            <a:gdLst/>
            <a:ahLst/>
            <a:cxnLst/>
            <a:rect l="0" t="0" r="0" b="0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9" name="Shape 189"/>
          <p:cNvSpPr/>
          <p:nvPr/>
        </p:nvSpPr>
        <p:spPr>
          <a:xfrm>
            <a:off x="1866011" y="6323840"/>
            <a:ext cx="681078" cy="607049"/>
          </a:xfrm>
          <a:custGeom>
            <a:avLst/>
            <a:gdLst/>
            <a:ahLst/>
            <a:cxnLst/>
            <a:rect l="0" t="0" r="0" b="0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0" name="Shape 190"/>
          <p:cNvSpPr/>
          <p:nvPr/>
        </p:nvSpPr>
        <p:spPr>
          <a:xfrm>
            <a:off x="6669805" y="6152528"/>
            <a:ext cx="308462" cy="440641"/>
          </a:xfrm>
          <a:custGeom>
            <a:avLst/>
            <a:gdLst/>
            <a:ahLst/>
            <a:cxnLst/>
            <a:rect l="0" t="0" r="0" b="0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 txBox="1">
            <a:spLocks noGrp="1"/>
          </p:cNvSpPr>
          <p:nvPr>
            <p:ph type="ctrTitle"/>
          </p:nvPr>
        </p:nvSpPr>
        <p:spPr>
          <a:xfrm>
            <a:off x="3210935" y="2215683"/>
            <a:ext cx="5301600" cy="1546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9pPr>
          </a:lstStyle>
          <a:p>
            <a:endParaRPr/>
          </a:p>
        </p:txBody>
      </p:sp>
      <p:sp>
        <p:nvSpPr>
          <p:cNvPr id="193" name="Shape 193"/>
          <p:cNvSpPr txBox="1">
            <a:spLocks noGrp="1"/>
          </p:cNvSpPr>
          <p:nvPr>
            <p:ph type="subTitle" idx="1"/>
          </p:nvPr>
        </p:nvSpPr>
        <p:spPr>
          <a:xfrm>
            <a:off x="3210885" y="3818903"/>
            <a:ext cx="5301600" cy="104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600"/>
              <a:buNone/>
              <a:defRPr>
                <a:solidFill>
                  <a:srgbClr val="1C4587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9pPr>
          </a:lstStyle>
          <a:p>
            <a:endParaRPr/>
          </a:p>
        </p:txBody>
      </p:sp>
      <p:sp>
        <p:nvSpPr>
          <p:cNvPr id="194" name="Shape 194"/>
          <p:cNvSpPr/>
          <p:nvPr/>
        </p:nvSpPr>
        <p:spPr>
          <a:xfrm>
            <a:off x="4412080" y="6215517"/>
            <a:ext cx="450550" cy="744979"/>
          </a:xfrm>
          <a:custGeom>
            <a:avLst/>
            <a:gdLst/>
            <a:ahLst/>
            <a:cxnLst/>
            <a:rect l="0" t="0" r="0" b="0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5" name="Shape 195"/>
          <p:cNvSpPr/>
          <p:nvPr/>
        </p:nvSpPr>
        <p:spPr>
          <a:xfrm>
            <a:off x="3968826" y="5333718"/>
            <a:ext cx="443260" cy="672893"/>
          </a:xfrm>
          <a:custGeom>
            <a:avLst/>
            <a:gdLst/>
            <a:ahLst/>
            <a:cxnLst/>
            <a:rect l="0" t="0" r="0" b="0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6" name="Shape 196"/>
          <p:cNvSpPr/>
          <p:nvPr/>
        </p:nvSpPr>
        <p:spPr>
          <a:xfrm>
            <a:off x="6283365" y="5612687"/>
            <a:ext cx="210213" cy="611852"/>
          </a:xfrm>
          <a:custGeom>
            <a:avLst/>
            <a:gdLst/>
            <a:ahLst/>
            <a:cxnLst/>
            <a:rect l="0" t="0" r="0" b="0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7" name="Shape 197"/>
          <p:cNvSpPr/>
          <p:nvPr/>
        </p:nvSpPr>
        <p:spPr>
          <a:xfrm>
            <a:off x="5746561" y="5390448"/>
            <a:ext cx="414157" cy="677016"/>
          </a:xfrm>
          <a:custGeom>
            <a:avLst/>
            <a:gdLst/>
            <a:ahLst/>
            <a:cxnLst/>
            <a:rect l="0" t="0" r="0" b="0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8" name="Shape 198"/>
          <p:cNvSpPr/>
          <p:nvPr/>
        </p:nvSpPr>
        <p:spPr>
          <a:xfrm>
            <a:off x="7063610" y="5509371"/>
            <a:ext cx="456818" cy="567451"/>
          </a:xfrm>
          <a:custGeom>
            <a:avLst/>
            <a:gdLst/>
            <a:ahLst/>
            <a:cxnLst/>
            <a:rect l="0" t="0" r="0" b="0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9" name="Shape 199"/>
          <p:cNvSpPr/>
          <p:nvPr/>
        </p:nvSpPr>
        <p:spPr>
          <a:xfrm>
            <a:off x="8742974" y="5555569"/>
            <a:ext cx="495281" cy="453651"/>
          </a:xfrm>
          <a:custGeom>
            <a:avLst/>
            <a:gdLst/>
            <a:ahLst/>
            <a:cxnLst/>
            <a:rect l="0" t="0" r="0" b="0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0" name="Shape 200"/>
          <p:cNvSpPr/>
          <p:nvPr/>
        </p:nvSpPr>
        <p:spPr>
          <a:xfrm>
            <a:off x="6581517" y="5388321"/>
            <a:ext cx="372518" cy="513331"/>
          </a:xfrm>
          <a:custGeom>
            <a:avLst/>
            <a:gdLst/>
            <a:ahLst/>
            <a:cxnLst/>
            <a:rect l="0" t="0" r="0" b="0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1" name="Shape 201"/>
          <p:cNvSpPr/>
          <p:nvPr/>
        </p:nvSpPr>
        <p:spPr>
          <a:xfrm>
            <a:off x="6507132" y="6045283"/>
            <a:ext cx="521292" cy="718656"/>
          </a:xfrm>
          <a:custGeom>
            <a:avLst/>
            <a:gdLst/>
            <a:ahLst/>
            <a:cxnLst/>
            <a:rect l="0" t="0" r="0" b="0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2" name="Shape 202"/>
          <p:cNvSpPr/>
          <p:nvPr/>
        </p:nvSpPr>
        <p:spPr>
          <a:xfrm>
            <a:off x="5501054" y="6076801"/>
            <a:ext cx="504670" cy="534169"/>
          </a:xfrm>
          <a:custGeom>
            <a:avLst/>
            <a:gdLst/>
            <a:ahLst/>
            <a:cxnLst/>
            <a:rect l="0" t="0" r="0" b="0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3" name="Shape 203"/>
          <p:cNvSpPr/>
          <p:nvPr/>
        </p:nvSpPr>
        <p:spPr>
          <a:xfrm>
            <a:off x="5201567" y="5434132"/>
            <a:ext cx="470320" cy="589613"/>
          </a:xfrm>
          <a:custGeom>
            <a:avLst/>
            <a:gdLst/>
            <a:ahLst/>
            <a:cxnLst/>
            <a:rect l="0" t="0" r="0" b="0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4" name="Shape 204"/>
          <p:cNvSpPr/>
          <p:nvPr/>
        </p:nvSpPr>
        <p:spPr>
          <a:xfrm>
            <a:off x="4765584" y="5434125"/>
            <a:ext cx="339602" cy="534156"/>
          </a:xfrm>
          <a:custGeom>
            <a:avLst/>
            <a:gdLst/>
            <a:ahLst/>
            <a:cxnLst/>
            <a:rect l="0" t="0" r="0" b="0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5" name="Shape 205"/>
          <p:cNvSpPr/>
          <p:nvPr/>
        </p:nvSpPr>
        <p:spPr>
          <a:xfrm>
            <a:off x="5521859" y="6664025"/>
            <a:ext cx="463059" cy="237283"/>
          </a:xfrm>
          <a:custGeom>
            <a:avLst/>
            <a:gdLst/>
            <a:ahLst/>
            <a:cxnLst/>
            <a:rect l="0" t="0" r="0" b="0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6" name="Shape 206"/>
          <p:cNvSpPr/>
          <p:nvPr/>
        </p:nvSpPr>
        <p:spPr>
          <a:xfrm>
            <a:off x="8052572" y="6433681"/>
            <a:ext cx="589992" cy="552172"/>
          </a:xfrm>
          <a:custGeom>
            <a:avLst/>
            <a:gdLst/>
            <a:ahLst/>
            <a:cxnLst/>
            <a:rect l="0" t="0" r="0" b="0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7" name="Shape 207"/>
          <p:cNvSpPr/>
          <p:nvPr/>
        </p:nvSpPr>
        <p:spPr>
          <a:xfrm>
            <a:off x="8052577" y="5372369"/>
            <a:ext cx="388118" cy="545251"/>
          </a:xfrm>
          <a:custGeom>
            <a:avLst/>
            <a:gdLst/>
            <a:ahLst/>
            <a:cxnLst/>
            <a:rect l="0" t="0" r="0" b="0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8" name="Shape 208"/>
          <p:cNvSpPr/>
          <p:nvPr/>
        </p:nvSpPr>
        <p:spPr>
          <a:xfrm>
            <a:off x="6984573" y="6600511"/>
            <a:ext cx="297606" cy="281645"/>
          </a:xfrm>
          <a:custGeom>
            <a:avLst/>
            <a:gdLst/>
            <a:ahLst/>
            <a:cxnLst/>
            <a:rect l="0" t="0" r="0" b="0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9" name="Shape 209"/>
          <p:cNvSpPr/>
          <p:nvPr/>
        </p:nvSpPr>
        <p:spPr>
          <a:xfrm>
            <a:off x="8749726" y="6600167"/>
            <a:ext cx="288245" cy="245603"/>
          </a:xfrm>
          <a:custGeom>
            <a:avLst/>
            <a:gdLst/>
            <a:ahLst/>
            <a:cxnLst/>
            <a:rect l="0" t="0" r="0" b="0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0" name="Shape 210"/>
          <p:cNvSpPr/>
          <p:nvPr/>
        </p:nvSpPr>
        <p:spPr>
          <a:xfrm>
            <a:off x="6160715" y="6373645"/>
            <a:ext cx="323616" cy="428728"/>
          </a:xfrm>
          <a:custGeom>
            <a:avLst/>
            <a:gdLst/>
            <a:ahLst/>
            <a:cxnLst/>
            <a:rect l="0" t="0" r="0" b="0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1" name="Shape 211"/>
          <p:cNvSpPr/>
          <p:nvPr/>
        </p:nvSpPr>
        <p:spPr>
          <a:xfrm>
            <a:off x="8522444" y="5333706"/>
            <a:ext cx="306966" cy="513369"/>
          </a:xfrm>
          <a:custGeom>
            <a:avLst/>
            <a:gdLst/>
            <a:ahLst/>
            <a:cxnLst/>
            <a:rect l="0" t="0" r="0" b="0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2" name="Shape 212"/>
          <p:cNvSpPr/>
          <p:nvPr/>
        </p:nvSpPr>
        <p:spPr>
          <a:xfrm>
            <a:off x="4892224" y="6070569"/>
            <a:ext cx="416228" cy="546651"/>
          </a:xfrm>
          <a:custGeom>
            <a:avLst/>
            <a:gdLst/>
            <a:ahLst/>
            <a:cxnLst/>
            <a:rect l="0" t="0" r="0" b="0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3" name="Shape 213"/>
          <p:cNvSpPr/>
          <p:nvPr/>
        </p:nvSpPr>
        <p:spPr>
          <a:xfrm>
            <a:off x="8829403" y="6111825"/>
            <a:ext cx="391238" cy="385727"/>
          </a:xfrm>
          <a:custGeom>
            <a:avLst/>
            <a:gdLst/>
            <a:ahLst/>
            <a:cxnLst/>
            <a:rect l="0" t="0" r="0" b="0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4" name="Shape 214"/>
          <p:cNvSpPr/>
          <p:nvPr/>
        </p:nvSpPr>
        <p:spPr>
          <a:xfrm>
            <a:off x="4489180" y="5608925"/>
            <a:ext cx="180033" cy="498052"/>
          </a:xfrm>
          <a:custGeom>
            <a:avLst/>
            <a:gdLst/>
            <a:ahLst/>
            <a:cxnLst/>
            <a:rect l="0" t="0" r="0" b="0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5" name="Shape 215"/>
          <p:cNvSpPr/>
          <p:nvPr/>
        </p:nvSpPr>
        <p:spPr>
          <a:xfrm rot="1920548">
            <a:off x="7236726" y="6210900"/>
            <a:ext cx="501522" cy="567409"/>
          </a:xfrm>
          <a:custGeom>
            <a:avLst/>
            <a:gdLst/>
            <a:ahLst/>
            <a:cxnLst/>
            <a:rect l="0" t="0" r="0" b="0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6" name="Shape 216"/>
          <p:cNvSpPr/>
          <p:nvPr/>
        </p:nvSpPr>
        <p:spPr>
          <a:xfrm>
            <a:off x="8263293" y="6023741"/>
            <a:ext cx="479681" cy="452289"/>
          </a:xfrm>
          <a:custGeom>
            <a:avLst/>
            <a:gdLst/>
            <a:ahLst/>
            <a:cxnLst/>
            <a:rect l="0" t="0" r="0" b="0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7" name="Shape 217"/>
          <p:cNvSpPr/>
          <p:nvPr/>
        </p:nvSpPr>
        <p:spPr>
          <a:xfrm rot="-5400000">
            <a:off x="7637704" y="5369301"/>
            <a:ext cx="373208" cy="357966"/>
          </a:xfrm>
          <a:custGeom>
            <a:avLst/>
            <a:gdLst/>
            <a:ahLst/>
            <a:cxnLst/>
            <a:rect l="0" t="0" r="0" b="0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8" name="Shape 218"/>
          <p:cNvSpPr/>
          <p:nvPr/>
        </p:nvSpPr>
        <p:spPr>
          <a:xfrm>
            <a:off x="7659648" y="5826928"/>
            <a:ext cx="377708" cy="568851"/>
          </a:xfrm>
          <a:custGeom>
            <a:avLst/>
            <a:gdLst/>
            <a:ahLst/>
            <a:cxnLst/>
            <a:rect l="0" t="0" r="0" b="0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9" name="Shape 219"/>
          <p:cNvSpPr/>
          <p:nvPr/>
        </p:nvSpPr>
        <p:spPr>
          <a:xfrm>
            <a:off x="5059563" y="6610610"/>
            <a:ext cx="386048" cy="344087"/>
          </a:xfrm>
          <a:custGeom>
            <a:avLst/>
            <a:gdLst/>
            <a:ahLst/>
            <a:cxnLst/>
            <a:rect l="0" t="0" r="0" b="0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0" name="Shape 220"/>
          <p:cNvSpPr/>
          <p:nvPr/>
        </p:nvSpPr>
        <p:spPr>
          <a:xfrm>
            <a:off x="7782420" y="6513509"/>
            <a:ext cx="174842" cy="249763"/>
          </a:xfrm>
          <a:custGeom>
            <a:avLst/>
            <a:gdLst/>
            <a:ahLst/>
            <a:cxnLst/>
            <a:rect l="0" t="0" r="0" b="0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1" name="Shape 221"/>
          <p:cNvSpPr/>
          <p:nvPr/>
        </p:nvSpPr>
        <p:spPr>
          <a:xfrm>
            <a:off x="1482766" y="5612687"/>
            <a:ext cx="210213" cy="611852"/>
          </a:xfrm>
          <a:custGeom>
            <a:avLst/>
            <a:gdLst/>
            <a:ahLst/>
            <a:cxnLst/>
            <a:rect l="0" t="0" r="0" b="0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2" name="Shape 222"/>
          <p:cNvSpPr/>
          <p:nvPr/>
        </p:nvSpPr>
        <p:spPr>
          <a:xfrm>
            <a:off x="945961" y="5390448"/>
            <a:ext cx="414157" cy="677016"/>
          </a:xfrm>
          <a:custGeom>
            <a:avLst/>
            <a:gdLst/>
            <a:ahLst/>
            <a:cxnLst/>
            <a:rect l="0" t="0" r="0" b="0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3" name="Shape 223"/>
          <p:cNvSpPr/>
          <p:nvPr/>
        </p:nvSpPr>
        <p:spPr>
          <a:xfrm>
            <a:off x="2263010" y="5509371"/>
            <a:ext cx="456818" cy="567451"/>
          </a:xfrm>
          <a:custGeom>
            <a:avLst/>
            <a:gdLst/>
            <a:ahLst/>
            <a:cxnLst/>
            <a:rect l="0" t="0" r="0" b="0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4" name="Shape 224"/>
          <p:cNvSpPr/>
          <p:nvPr/>
        </p:nvSpPr>
        <p:spPr>
          <a:xfrm>
            <a:off x="1780917" y="5388321"/>
            <a:ext cx="372518" cy="513331"/>
          </a:xfrm>
          <a:custGeom>
            <a:avLst/>
            <a:gdLst/>
            <a:ahLst/>
            <a:cxnLst/>
            <a:rect l="0" t="0" r="0" b="0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5" name="Shape 225"/>
          <p:cNvSpPr/>
          <p:nvPr/>
        </p:nvSpPr>
        <p:spPr>
          <a:xfrm>
            <a:off x="1706532" y="6045283"/>
            <a:ext cx="521292" cy="718656"/>
          </a:xfrm>
          <a:custGeom>
            <a:avLst/>
            <a:gdLst/>
            <a:ahLst/>
            <a:cxnLst/>
            <a:rect l="0" t="0" r="0" b="0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6" name="Shape 226"/>
          <p:cNvSpPr/>
          <p:nvPr/>
        </p:nvSpPr>
        <p:spPr>
          <a:xfrm>
            <a:off x="700454" y="6076801"/>
            <a:ext cx="504670" cy="534169"/>
          </a:xfrm>
          <a:custGeom>
            <a:avLst/>
            <a:gdLst/>
            <a:ahLst/>
            <a:cxnLst/>
            <a:rect l="0" t="0" r="0" b="0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7" name="Shape 227"/>
          <p:cNvSpPr/>
          <p:nvPr/>
        </p:nvSpPr>
        <p:spPr>
          <a:xfrm>
            <a:off x="400967" y="5434132"/>
            <a:ext cx="470320" cy="589613"/>
          </a:xfrm>
          <a:custGeom>
            <a:avLst/>
            <a:gdLst/>
            <a:ahLst/>
            <a:cxnLst/>
            <a:rect l="0" t="0" r="0" b="0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8" name="Shape 228"/>
          <p:cNvSpPr/>
          <p:nvPr/>
        </p:nvSpPr>
        <p:spPr>
          <a:xfrm>
            <a:off x="-35016" y="5434125"/>
            <a:ext cx="339602" cy="534156"/>
          </a:xfrm>
          <a:custGeom>
            <a:avLst/>
            <a:gdLst/>
            <a:ahLst/>
            <a:cxnLst/>
            <a:rect l="0" t="0" r="0" b="0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9" name="Shape 229"/>
          <p:cNvSpPr/>
          <p:nvPr/>
        </p:nvSpPr>
        <p:spPr>
          <a:xfrm>
            <a:off x="721259" y="6664025"/>
            <a:ext cx="463059" cy="237283"/>
          </a:xfrm>
          <a:custGeom>
            <a:avLst/>
            <a:gdLst/>
            <a:ahLst/>
            <a:cxnLst/>
            <a:rect l="0" t="0" r="0" b="0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0" name="Shape 230"/>
          <p:cNvSpPr/>
          <p:nvPr/>
        </p:nvSpPr>
        <p:spPr>
          <a:xfrm>
            <a:off x="3251972" y="6433681"/>
            <a:ext cx="589992" cy="552172"/>
          </a:xfrm>
          <a:custGeom>
            <a:avLst/>
            <a:gdLst/>
            <a:ahLst/>
            <a:cxnLst/>
            <a:rect l="0" t="0" r="0" b="0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1" name="Shape 231"/>
          <p:cNvSpPr/>
          <p:nvPr/>
        </p:nvSpPr>
        <p:spPr>
          <a:xfrm>
            <a:off x="3251978" y="5372369"/>
            <a:ext cx="388118" cy="545251"/>
          </a:xfrm>
          <a:custGeom>
            <a:avLst/>
            <a:gdLst/>
            <a:ahLst/>
            <a:cxnLst/>
            <a:rect l="0" t="0" r="0" b="0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2" name="Shape 232"/>
          <p:cNvSpPr/>
          <p:nvPr/>
        </p:nvSpPr>
        <p:spPr>
          <a:xfrm>
            <a:off x="2183974" y="6600511"/>
            <a:ext cx="297606" cy="281645"/>
          </a:xfrm>
          <a:custGeom>
            <a:avLst/>
            <a:gdLst/>
            <a:ahLst/>
            <a:cxnLst/>
            <a:rect l="0" t="0" r="0" b="0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3" name="Shape 233"/>
          <p:cNvSpPr/>
          <p:nvPr/>
        </p:nvSpPr>
        <p:spPr>
          <a:xfrm>
            <a:off x="3949126" y="6600167"/>
            <a:ext cx="288245" cy="245603"/>
          </a:xfrm>
          <a:custGeom>
            <a:avLst/>
            <a:gdLst/>
            <a:ahLst/>
            <a:cxnLst/>
            <a:rect l="0" t="0" r="0" b="0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4" name="Shape 234"/>
          <p:cNvSpPr/>
          <p:nvPr/>
        </p:nvSpPr>
        <p:spPr>
          <a:xfrm>
            <a:off x="1360115" y="6373645"/>
            <a:ext cx="323616" cy="428728"/>
          </a:xfrm>
          <a:custGeom>
            <a:avLst/>
            <a:gdLst/>
            <a:ahLst/>
            <a:cxnLst/>
            <a:rect l="0" t="0" r="0" b="0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5" name="Shape 235"/>
          <p:cNvSpPr/>
          <p:nvPr/>
        </p:nvSpPr>
        <p:spPr>
          <a:xfrm>
            <a:off x="3721844" y="5333706"/>
            <a:ext cx="306966" cy="513369"/>
          </a:xfrm>
          <a:custGeom>
            <a:avLst/>
            <a:gdLst/>
            <a:ahLst/>
            <a:cxnLst/>
            <a:rect l="0" t="0" r="0" b="0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6" name="Shape 236"/>
          <p:cNvSpPr/>
          <p:nvPr/>
        </p:nvSpPr>
        <p:spPr>
          <a:xfrm>
            <a:off x="91624" y="6070569"/>
            <a:ext cx="416228" cy="546651"/>
          </a:xfrm>
          <a:custGeom>
            <a:avLst/>
            <a:gdLst/>
            <a:ahLst/>
            <a:cxnLst/>
            <a:rect l="0" t="0" r="0" b="0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7" name="Shape 237"/>
          <p:cNvSpPr/>
          <p:nvPr/>
        </p:nvSpPr>
        <p:spPr>
          <a:xfrm>
            <a:off x="4028803" y="6111825"/>
            <a:ext cx="391238" cy="385727"/>
          </a:xfrm>
          <a:custGeom>
            <a:avLst/>
            <a:gdLst/>
            <a:ahLst/>
            <a:cxnLst/>
            <a:rect l="0" t="0" r="0" b="0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8" name="Shape 238"/>
          <p:cNvSpPr/>
          <p:nvPr/>
        </p:nvSpPr>
        <p:spPr>
          <a:xfrm>
            <a:off x="2705" y="6533642"/>
            <a:ext cx="180033" cy="498052"/>
          </a:xfrm>
          <a:custGeom>
            <a:avLst/>
            <a:gdLst/>
            <a:ahLst/>
            <a:cxnLst/>
            <a:rect l="0" t="0" r="0" b="0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9" name="Shape 239"/>
          <p:cNvSpPr/>
          <p:nvPr/>
        </p:nvSpPr>
        <p:spPr>
          <a:xfrm rot="1920548">
            <a:off x="2436125" y="6210900"/>
            <a:ext cx="501522" cy="567409"/>
          </a:xfrm>
          <a:custGeom>
            <a:avLst/>
            <a:gdLst/>
            <a:ahLst/>
            <a:cxnLst/>
            <a:rect l="0" t="0" r="0" b="0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0" name="Shape 240"/>
          <p:cNvSpPr/>
          <p:nvPr/>
        </p:nvSpPr>
        <p:spPr>
          <a:xfrm>
            <a:off x="3462693" y="6023741"/>
            <a:ext cx="479681" cy="452289"/>
          </a:xfrm>
          <a:custGeom>
            <a:avLst/>
            <a:gdLst/>
            <a:ahLst/>
            <a:cxnLst/>
            <a:rect l="0" t="0" r="0" b="0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1" name="Shape 241"/>
          <p:cNvSpPr/>
          <p:nvPr/>
        </p:nvSpPr>
        <p:spPr>
          <a:xfrm rot="-5400000">
            <a:off x="2837104" y="5369301"/>
            <a:ext cx="373208" cy="357966"/>
          </a:xfrm>
          <a:custGeom>
            <a:avLst/>
            <a:gdLst/>
            <a:ahLst/>
            <a:cxnLst/>
            <a:rect l="0" t="0" r="0" b="0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2" name="Shape 242"/>
          <p:cNvSpPr/>
          <p:nvPr/>
        </p:nvSpPr>
        <p:spPr>
          <a:xfrm>
            <a:off x="2859048" y="5826928"/>
            <a:ext cx="377708" cy="568851"/>
          </a:xfrm>
          <a:custGeom>
            <a:avLst/>
            <a:gdLst/>
            <a:ahLst/>
            <a:cxnLst/>
            <a:rect l="0" t="0" r="0" b="0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3" name="Shape 243"/>
          <p:cNvSpPr/>
          <p:nvPr/>
        </p:nvSpPr>
        <p:spPr>
          <a:xfrm>
            <a:off x="258963" y="6610610"/>
            <a:ext cx="386048" cy="344087"/>
          </a:xfrm>
          <a:custGeom>
            <a:avLst/>
            <a:gdLst/>
            <a:ahLst/>
            <a:cxnLst/>
            <a:rect l="0" t="0" r="0" b="0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4" name="Shape 244"/>
          <p:cNvSpPr/>
          <p:nvPr/>
        </p:nvSpPr>
        <p:spPr>
          <a:xfrm>
            <a:off x="2981820" y="6513509"/>
            <a:ext cx="174842" cy="249763"/>
          </a:xfrm>
          <a:custGeom>
            <a:avLst/>
            <a:gdLst/>
            <a:ahLst/>
            <a:cxnLst/>
            <a:rect l="0" t="0" r="0" b="0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90" name="Shape 290"/>
          <p:cNvSpPr txBox="1">
            <a:spLocks noGrp="1"/>
          </p:cNvSpPr>
          <p:nvPr>
            <p:ph type="body" idx="1"/>
          </p:nvPr>
        </p:nvSpPr>
        <p:spPr>
          <a:xfrm>
            <a:off x="747925" y="1737116"/>
            <a:ext cx="6140400" cy="4814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87350">
              <a:spcBef>
                <a:spcPts val="600"/>
              </a:spcBef>
              <a:spcAft>
                <a:spcPts val="0"/>
              </a:spcAft>
              <a:buSzPts val="2500"/>
              <a:buChar char="✘"/>
              <a:defRPr sz="25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✗"/>
              <a:defRPr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grpSp>
        <p:nvGrpSpPr>
          <p:cNvPr id="291" name="Shape 291"/>
          <p:cNvGrpSpPr/>
          <p:nvPr/>
        </p:nvGrpSpPr>
        <p:grpSpPr>
          <a:xfrm>
            <a:off x="7442903" y="-121539"/>
            <a:ext cx="1796289" cy="7107432"/>
            <a:chOff x="6023725" y="842300"/>
            <a:chExt cx="1358150" cy="4030375"/>
          </a:xfrm>
        </p:grpSpPr>
        <p:sp>
          <p:nvSpPr>
            <p:cNvPr id="292" name="Shape 292"/>
            <p:cNvSpPr/>
            <p:nvPr/>
          </p:nvSpPr>
          <p:spPr>
            <a:xfrm>
              <a:off x="6371275" y="842300"/>
              <a:ext cx="397100" cy="492450"/>
            </a:xfrm>
            <a:custGeom>
              <a:avLst/>
              <a:gdLst/>
              <a:ahLst/>
              <a:cxnLst/>
              <a:rect l="0" t="0" r="0" b="0"/>
              <a:pathLst>
                <a:path w="15884" h="19698" extrusionOk="0">
                  <a:moveTo>
                    <a:pt x="9355" y="4108"/>
                  </a:moveTo>
                  <a:lnTo>
                    <a:pt x="9465" y="4145"/>
                  </a:lnTo>
                  <a:lnTo>
                    <a:pt x="9538" y="4182"/>
                  </a:lnTo>
                  <a:lnTo>
                    <a:pt x="9648" y="4328"/>
                  </a:lnTo>
                  <a:lnTo>
                    <a:pt x="9721" y="4549"/>
                  </a:lnTo>
                  <a:lnTo>
                    <a:pt x="9721" y="4769"/>
                  </a:lnTo>
                  <a:lnTo>
                    <a:pt x="9721" y="4842"/>
                  </a:lnTo>
                  <a:lnTo>
                    <a:pt x="9685" y="4879"/>
                  </a:lnTo>
                  <a:lnTo>
                    <a:pt x="9575" y="4952"/>
                  </a:lnTo>
                  <a:lnTo>
                    <a:pt x="9391" y="4952"/>
                  </a:lnTo>
                  <a:lnTo>
                    <a:pt x="9355" y="4915"/>
                  </a:lnTo>
                  <a:lnTo>
                    <a:pt x="9281" y="4842"/>
                  </a:lnTo>
                  <a:lnTo>
                    <a:pt x="9208" y="4695"/>
                  </a:lnTo>
                  <a:lnTo>
                    <a:pt x="9171" y="4549"/>
                  </a:lnTo>
                  <a:lnTo>
                    <a:pt x="9171" y="4438"/>
                  </a:lnTo>
                  <a:lnTo>
                    <a:pt x="9171" y="4328"/>
                  </a:lnTo>
                  <a:lnTo>
                    <a:pt x="9245" y="4108"/>
                  </a:lnTo>
                  <a:close/>
                  <a:moveTo>
                    <a:pt x="9355" y="3705"/>
                  </a:moveTo>
                  <a:lnTo>
                    <a:pt x="9245" y="3742"/>
                  </a:lnTo>
                  <a:lnTo>
                    <a:pt x="9135" y="3778"/>
                  </a:lnTo>
                  <a:lnTo>
                    <a:pt x="9025" y="3852"/>
                  </a:lnTo>
                  <a:lnTo>
                    <a:pt x="8988" y="3925"/>
                  </a:lnTo>
                  <a:lnTo>
                    <a:pt x="8914" y="3998"/>
                  </a:lnTo>
                  <a:lnTo>
                    <a:pt x="8841" y="4218"/>
                  </a:lnTo>
                  <a:lnTo>
                    <a:pt x="8804" y="4475"/>
                  </a:lnTo>
                  <a:lnTo>
                    <a:pt x="8804" y="4659"/>
                  </a:lnTo>
                  <a:lnTo>
                    <a:pt x="8841" y="4805"/>
                  </a:lnTo>
                  <a:lnTo>
                    <a:pt x="8878" y="4952"/>
                  </a:lnTo>
                  <a:lnTo>
                    <a:pt x="8988" y="5099"/>
                  </a:lnTo>
                  <a:lnTo>
                    <a:pt x="9098" y="5209"/>
                  </a:lnTo>
                  <a:lnTo>
                    <a:pt x="9245" y="5282"/>
                  </a:lnTo>
                  <a:lnTo>
                    <a:pt x="9391" y="5355"/>
                  </a:lnTo>
                  <a:lnTo>
                    <a:pt x="9538" y="5355"/>
                  </a:lnTo>
                  <a:lnTo>
                    <a:pt x="9721" y="5319"/>
                  </a:lnTo>
                  <a:lnTo>
                    <a:pt x="9868" y="5245"/>
                  </a:lnTo>
                  <a:lnTo>
                    <a:pt x="10015" y="5135"/>
                  </a:lnTo>
                  <a:lnTo>
                    <a:pt x="10088" y="4989"/>
                  </a:lnTo>
                  <a:lnTo>
                    <a:pt x="10125" y="4805"/>
                  </a:lnTo>
                  <a:lnTo>
                    <a:pt x="10125" y="4659"/>
                  </a:lnTo>
                  <a:lnTo>
                    <a:pt x="10088" y="4475"/>
                  </a:lnTo>
                  <a:lnTo>
                    <a:pt x="10052" y="4292"/>
                  </a:lnTo>
                  <a:lnTo>
                    <a:pt x="9978" y="4145"/>
                  </a:lnTo>
                  <a:lnTo>
                    <a:pt x="9905" y="3998"/>
                  </a:lnTo>
                  <a:lnTo>
                    <a:pt x="9795" y="3888"/>
                  </a:lnTo>
                  <a:lnTo>
                    <a:pt x="9648" y="3778"/>
                  </a:lnTo>
                  <a:lnTo>
                    <a:pt x="9501" y="3742"/>
                  </a:lnTo>
                  <a:lnTo>
                    <a:pt x="9355" y="3705"/>
                  </a:lnTo>
                  <a:close/>
                  <a:moveTo>
                    <a:pt x="11262" y="6676"/>
                  </a:moveTo>
                  <a:lnTo>
                    <a:pt x="11262" y="6786"/>
                  </a:lnTo>
                  <a:lnTo>
                    <a:pt x="11225" y="6859"/>
                  </a:lnTo>
                  <a:lnTo>
                    <a:pt x="11152" y="6933"/>
                  </a:lnTo>
                  <a:lnTo>
                    <a:pt x="11042" y="7006"/>
                  </a:lnTo>
                  <a:lnTo>
                    <a:pt x="10785" y="7116"/>
                  </a:lnTo>
                  <a:lnTo>
                    <a:pt x="10602" y="7190"/>
                  </a:lnTo>
                  <a:lnTo>
                    <a:pt x="9795" y="7556"/>
                  </a:lnTo>
                  <a:lnTo>
                    <a:pt x="9721" y="7263"/>
                  </a:lnTo>
                  <a:lnTo>
                    <a:pt x="10639" y="6823"/>
                  </a:lnTo>
                  <a:lnTo>
                    <a:pt x="11079" y="6676"/>
                  </a:lnTo>
                  <a:close/>
                  <a:moveTo>
                    <a:pt x="11115" y="6273"/>
                  </a:moveTo>
                  <a:lnTo>
                    <a:pt x="10859" y="6346"/>
                  </a:lnTo>
                  <a:lnTo>
                    <a:pt x="10052" y="6639"/>
                  </a:lnTo>
                  <a:lnTo>
                    <a:pt x="9648" y="6823"/>
                  </a:lnTo>
                  <a:lnTo>
                    <a:pt x="9281" y="7006"/>
                  </a:lnTo>
                  <a:lnTo>
                    <a:pt x="9208" y="7080"/>
                  </a:lnTo>
                  <a:lnTo>
                    <a:pt x="9208" y="7116"/>
                  </a:lnTo>
                  <a:lnTo>
                    <a:pt x="9208" y="7190"/>
                  </a:lnTo>
                  <a:lnTo>
                    <a:pt x="9208" y="7263"/>
                  </a:lnTo>
                  <a:lnTo>
                    <a:pt x="9318" y="7336"/>
                  </a:lnTo>
                  <a:lnTo>
                    <a:pt x="9465" y="7336"/>
                  </a:lnTo>
                  <a:lnTo>
                    <a:pt x="9465" y="7593"/>
                  </a:lnTo>
                  <a:lnTo>
                    <a:pt x="9538" y="7813"/>
                  </a:lnTo>
                  <a:lnTo>
                    <a:pt x="9575" y="7887"/>
                  </a:lnTo>
                  <a:lnTo>
                    <a:pt x="9648" y="7923"/>
                  </a:lnTo>
                  <a:lnTo>
                    <a:pt x="9758" y="7923"/>
                  </a:lnTo>
                  <a:lnTo>
                    <a:pt x="10492" y="7630"/>
                  </a:lnTo>
                  <a:lnTo>
                    <a:pt x="10859" y="7483"/>
                  </a:lnTo>
                  <a:lnTo>
                    <a:pt x="11225" y="7336"/>
                  </a:lnTo>
                  <a:lnTo>
                    <a:pt x="11409" y="7190"/>
                  </a:lnTo>
                  <a:lnTo>
                    <a:pt x="11556" y="7006"/>
                  </a:lnTo>
                  <a:lnTo>
                    <a:pt x="11629" y="6896"/>
                  </a:lnTo>
                  <a:lnTo>
                    <a:pt x="11629" y="6786"/>
                  </a:lnTo>
                  <a:lnTo>
                    <a:pt x="11629" y="6676"/>
                  </a:lnTo>
                  <a:lnTo>
                    <a:pt x="11592" y="6566"/>
                  </a:lnTo>
                  <a:lnTo>
                    <a:pt x="11556" y="6419"/>
                  </a:lnTo>
                  <a:lnTo>
                    <a:pt x="11482" y="6346"/>
                  </a:lnTo>
                  <a:lnTo>
                    <a:pt x="11372" y="6273"/>
                  </a:lnTo>
                  <a:close/>
                  <a:moveTo>
                    <a:pt x="10198" y="2861"/>
                  </a:moveTo>
                  <a:lnTo>
                    <a:pt x="10235" y="3228"/>
                  </a:lnTo>
                  <a:lnTo>
                    <a:pt x="10345" y="3595"/>
                  </a:lnTo>
                  <a:lnTo>
                    <a:pt x="10565" y="4292"/>
                  </a:lnTo>
                  <a:lnTo>
                    <a:pt x="10822" y="5062"/>
                  </a:lnTo>
                  <a:lnTo>
                    <a:pt x="10895" y="5282"/>
                  </a:lnTo>
                  <a:lnTo>
                    <a:pt x="9025" y="6052"/>
                  </a:lnTo>
                  <a:lnTo>
                    <a:pt x="7154" y="6786"/>
                  </a:lnTo>
                  <a:lnTo>
                    <a:pt x="5173" y="7593"/>
                  </a:lnTo>
                  <a:lnTo>
                    <a:pt x="4146" y="7997"/>
                  </a:lnTo>
                  <a:lnTo>
                    <a:pt x="3816" y="8143"/>
                  </a:lnTo>
                  <a:lnTo>
                    <a:pt x="3486" y="8290"/>
                  </a:lnTo>
                  <a:lnTo>
                    <a:pt x="3266" y="7887"/>
                  </a:lnTo>
                  <a:lnTo>
                    <a:pt x="3045" y="7446"/>
                  </a:lnTo>
                  <a:lnTo>
                    <a:pt x="2679" y="6566"/>
                  </a:lnTo>
                  <a:lnTo>
                    <a:pt x="2532" y="6162"/>
                  </a:lnTo>
                  <a:lnTo>
                    <a:pt x="2385" y="5869"/>
                  </a:lnTo>
                  <a:lnTo>
                    <a:pt x="2238" y="5612"/>
                  </a:lnTo>
                  <a:lnTo>
                    <a:pt x="2715" y="5539"/>
                  </a:lnTo>
                  <a:lnTo>
                    <a:pt x="3192" y="5429"/>
                  </a:lnTo>
                  <a:lnTo>
                    <a:pt x="3669" y="5282"/>
                  </a:lnTo>
                  <a:lnTo>
                    <a:pt x="4146" y="5099"/>
                  </a:lnTo>
                  <a:lnTo>
                    <a:pt x="5210" y="4659"/>
                  </a:lnTo>
                  <a:lnTo>
                    <a:pt x="6273" y="4218"/>
                  </a:lnTo>
                  <a:lnTo>
                    <a:pt x="6824" y="4035"/>
                  </a:lnTo>
                  <a:lnTo>
                    <a:pt x="7374" y="3852"/>
                  </a:lnTo>
                  <a:lnTo>
                    <a:pt x="8474" y="3558"/>
                  </a:lnTo>
                  <a:lnTo>
                    <a:pt x="9025" y="3411"/>
                  </a:lnTo>
                  <a:lnTo>
                    <a:pt x="9538" y="3191"/>
                  </a:lnTo>
                  <a:lnTo>
                    <a:pt x="9868" y="3081"/>
                  </a:lnTo>
                  <a:lnTo>
                    <a:pt x="10015" y="2971"/>
                  </a:lnTo>
                  <a:lnTo>
                    <a:pt x="10198" y="2861"/>
                  </a:lnTo>
                  <a:close/>
                  <a:moveTo>
                    <a:pt x="8658" y="7740"/>
                  </a:moveTo>
                  <a:lnTo>
                    <a:pt x="8694" y="7923"/>
                  </a:lnTo>
                  <a:lnTo>
                    <a:pt x="8071" y="8253"/>
                  </a:lnTo>
                  <a:lnTo>
                    <a:pt x="7704" y="8437"/>
                  </a:lnTo>
                  <a:lnTo>
                    <a:pt x="7594" y="8437"/>
                  </a:lnTo>
                  <a:lnTo>
                    <a:pt x="7557" y="8363"/>
                  </a:lnTo>
                  <a:lnTo>
                    <a:pt x="7557" y="8180"/>
                  </a:lnTo>
                  <a:lnTo>
                    <a:pt x="8658" y="7740"/>
                  </a:lnTo>
                  <a:close/>
                  <a:moveTo>
                    <a:pt x="10198" y="2384"/>
                  </a:moveTo>
                  <a:lnTo>
                    <a:pt x="9978" y="2458"/>
                  </a:lnTo>
                  <a:lnTo>
                    <a:pt x="9795" y="2568"/>
                  </a:lnTo>
                  <a:lnTo>
                    <a:pt x="9391" y="2788"/>
                  </a:lnTo>
                  <a:lnTo>
                    <a:pt x="8841" y="2971"/>
                  </a:lnTo>
                  <a:lnTo>
                    <a:pt x="8328" y="3155"/>
                  </a:lnTo>
                  <a:lnTo>
                    <a:pt x="7264" y="3411"/>
                  </a:lnTo>
                  <a:lnTo>
                    <a:pt x="6750" y="3558"/>
                  </a:lnTo>
                  <a:lnTo>
                    <a:pt x="6237" y="3742"/>
                  </a:lnTo>
                  <a:lnTo>
                    <a:pt x="5210" y="4145"/>
                  </a:lnTo>
                  <a:lnTo>
                    <a:pt x="4219" y="4585"/>
                  </a:lnTo>
                  <a:lnTo>
                    <a:pt x="3669" y="4805"/>
                  </a:lnTo>
                  <a:lnTo>
                    <a:pt x="3119" y="4989"/>
                  </a:lnTo>
                  <a:lnTo>
                    <a:pt x="2018" y="5319"/>
                  </a:lnTo>
                  <a:lnTo>
                    <a:pt x="1945" y="5355"/>
                  </a:lnTo>
                  <a:lnTo>
                    <a:pt x="1908" y="5392"/>
                  </a:lnTo>
                  <a:lnTo>
                    <a:pt x="1908" y="5466"/>
                  </a:lnTo>
                  <a:lnTo>
                    <a:pt x="1945" y="5539"/>
                  </a:lnTo>
                  <a:lnTo>
                    <a:pt x="1982" y="5576"/>
                  </a:lnTo>
                  <a:lnTo>
                    <a:pt x="1945" y="5686"/>
                  </a:lnTo>
                  <a:lnTo>
                    <a:pt x="1945" y="5759"/>
                  </a:lnTo>
                  <a:lnTo>
                    <a:pt x="2018" y="5979"/>
                  </a:lnTo>
                  <a:lnTo>
                    <a:pt x="2165" y="6456"/>
                  </a:lnTo>
                  <a:lnTo>
                    <a:pt x="2385" y="6933"/>
                  </a:lnTo>
                  <a:lnTo>
                    <a:pt x="2752" y="7850"/>
                  </a:lnTo>
                  <a:lnTo>
                    <a:pt x="2972" y="8290"/>
                  </a:lnTo>
                  <a:lnTo>
                    <a:pt x="3192" y="8694"/>
                  </a:lnTo>
                  <a:lnTo>
                    <a:pt x="3266" y="8767"/>
                  </a:lnTo>
                  <a:lnTo>
                    <a:pt x="3302" y="8804"/>
                  </a:lnTo>
                  <a:lnTo>
                    <a:pt x="3412" y="8804"/>
                  </a:lnTo>
                  <a:lnTo>
                    <a:pt x="3522" y="8730"/>
                  </a:lnTo>
                  <a:lnTo>
                    <a:pt x="3596" y="8620"/>
                  </a:lnTo>
                  <a:lnTo>
                    <a:pt x="3999" y="8510"/>
                  </a:lnTo>
                  <a:lnTo>
                    <a:pt x="4403" y="8363"/>
                  </a:lnTo>
                  <a:lnTo>
                    <a:pt x="5173" y="8033"/>
                  </a:lnTo>
                  <a:lnTo>
                    <a:pt x="7300" y="7190"/>
                  </a:lnTo>
                  <a:lnTo>
                    <a:pt x="9281" y="6419"/>
                  </a:lnTo>
                  <a:lnTo>
                    <a:pt x="10235" y="6052"/>
                  </a:lnTo>
                  <a:lnTo>
                    <a:pt x="10712" y="5832"/>
                  </a:lnTo>
                  <a:lnTo>
                    <a:pt x="11152" y="5612"/>
                  </a:lnTo>
                  <a:lnTo>
                    <a:pt x="11262" y="5612"/>
                  </a:lnTo>
                  <a:lnTo>
                    <a:pt x="11335" y="5539"/>
                  </a:lnTo>
                  <a:lnTo>
                    <a:pt x="11372" y="5392"/>
                  </a:lnTo>
                  <a:lnTo>
                    <a:pt x="11372" y="5282"/>
                  </a:lnTo>
                  <a:lnTo>
                    <a:pt x="11299" y="5025"/>
                  </a:lnTo>
                  <a:lnTo>
                    <a:pt x="11042" y="4255"/>
                  </a:lnTo>
                  <a:lnTo>
                    <a:pt x="10785" y="3485"/>
                  </a:lnTo>
                  <a:lnTo>
                    <a:pt x="10639" y="3118"/>
                  </a:lnTo>
                  <a:lnTo>
                    <a:pt x="10455" y="2751"/>
                  </a:lnTo>
                  <a:lnTo>
                    <a:pt x="10418" y="2714"/>
                  </a:lnTo>
                  <a:lnTo>
                    <a:pt x="10345" y="2678"/>
                  </a:lnTo>
                  <a:lnTo>
                    <a:pt x="10382" y="2568"/>
                  </a:lnTo>
                  <a:lnTo>
                    <a:pt x="10382" y="2494"/>
                  </a:lnTo>
                  <a:lnTo>
                    <a:pt x="10308" y="2421"/>
                  </a:lnTo>
                  <a:lnTo>
                    <a:pt x="10198" y="2384"/>
                  </a:lnTo>
                  <a:close/>
                  <a:moveTo>
                    <a:pt x="8694" y="7263"/>
                  </a:moveTo>
                  <a:lnTo>
                    <a:pt x="7337" y="7813"/>
                  </a:lnTo>
                  <a:lnTo>
                    <a:pt x="7264" y="7850"/>
                  </a:lnTo>
                  <a:lnTo>
                    <a:pt x="7227" y="7923"/>
                  </a:lnTo>
                  <a:lnTo>
                    <a:pt x="7190" y="7997"/>
                  </a:lnTo>
                  <a:lnTo>
                    <a:pt x="7227" y="8070"/>
                  </a:lnTo>
                  <a:lnTo>
                    <a:pt x="7190" y="8143"/>
                  </a:lnTo>
                  <a:lnTo>
                    <a:pt x="7154" y="8363"/>
                  </a:lnTo>
                  <a:lnTo>
                    <a:pt x="7190" y="8620"/>
                  </a:lnTo>
                  <a:lnTo>
                    <a:pt x="7227" y="8730"/>
                  </a:lnTo>
                  <a:lnTo>
                    <a:pt x="7300" y="8840"/>
                  </a:lnTo>
                  <a:lnTo>
                    <a:pt x="7411" y="8877"/>
                  </a:lnTo>
                  <a:lnTo>
                    <a:pt x="7557" y="8877"/>
                  </a:lnTo>
                  <a:lnTo>
                    <a:pt x="7704" y="8840"/>
                  </a:lnTo>
                  <a:lnTo>
                    <a:pt x="7887" y="8804"/>
                  </a:lnTo>
                  <a:lnTo>
                    <a:pt x="8218" y="8620"/>
                  </a:lnTo>
                  <a:lnTo>
                    <a:pt x="9061" y="8217"/>
                  </a:lnTo>
                  <a:lnTo>
                    <a:pt x="9098" y="8180"/>
                  </a:lnTo>
                  <a:lnTo>
                    <a:pt x="9171" y="8107"/>
                  </a:lnTo>
                  <a:lnTo>
                    <a:pt x="9171" y="8033"/>
                  </a:lnTo>
                  <a:lnTo>
                    <a:pt x="9171" y="7960"/>
                  </a:lnTo>
                  <a:lnTo>
                    <a:pt x="8951" y="7410"/>
                  </a:lnTo>
                  <a:lnTo>
                    <a:pt x="8914" y="7336"/>
                  </a:lnTo>
                  <a:lnTo>
                    <a:pt x="8841" y="7300"/>
                  </a:lnTo>
                  <a:lnTo>
                    <a:pt x="8768" y="7263"/>
                  </a:lnTo>
                  <a:close/>
                  <a:moveTo>
                    <a:pt x="11702" y="8327"/>
                  </a:moveTo>
                  <a:lnTo>
                    <a:pt x="11886" y="8694"/>
                  </a:lnTo>
                  <a:lnTo>
                    <a:pt x="12106" y="9060"/>
                  </a:lnTo>
                  <a:lnTo>
                    <a:pt x="11702" y="9244"/>
                  </a:lnTo>
                  <a:lnTo>
                    <a:pt x="11335" y="9390"/>
                  </a:lnTo>
                  <a:lnTo>
                    <a:pt x="10932" y="9500"/>
                  </a:lnTo>
                  <a:lnTo>
                    <a:pt x="10528" y="9611"/>
                  </a:lnTo>
                  <a:lnTo>
                    <a:pt x="10382" y="9244"/>
                  </a:lnTo>
                  <a:lnTo>
                    <a:pt x="10198" y="8877"/>
                  </a:lnTo>
                  <a:lnTo>
                    <a:pt x="10162" y="8840"/>
                  </a:lnTo>
                  <a:lnTo>
                    <a:pt x="10565" y="8730"/>
                  </a:lnTo>
                  <a:lnTo>
                    <a:pt x="10932" y="8620"/>
                  </a:lnTo>
                  <a:lnTo>
                    <a:pt x="11702" y="8327"/>
                  </a:lnTo>
                  <a:close/>
                  <a:moveTo>
                    <a:pt x="11776" y="7887"/>
                  </a:moveTo>
                  <a:lnTo>
                    <a:pt x="11299" y="8070"/>
                  </a:lnTo>
                  <a:lnTo>
                    <a:pt x="10822" y="8217"/>
                  </a:lnTo>
                  <a:lnTo>
                    <a:pt x="9868" y="8510"/>
                  </a:lnTo>
                  <a:lnTo>
                    <a:pt x="9832" y="8510"/>
                  </a:lnTo>
                  <a:lnTo>
                    <a:pt x="9795" y="8583"/>
                  </a:lnTo>
                  <a:lnTo>
                    <a:pt x="9758" y="8694"/>
                  </a:lnTo>
                  <a:lnTo>
                    <a:pt x="9832" y="8804"/>
                  </a:lnTo>
                  <a:lnTo>
                    <a:pt x="9868" y="8840"/>
                  </a:lnTo>
                  <a:lnTo>
                    <a:pt x="9942" y="8877"/>
                  </a:lnTo>
                  <a:lnTo>
                    <a:pt x="9905" y="8950"/>
                  </a:lnTo>
                  <a:lnTo>
                    <a:pt x="9905" y="9024"/>
                  </a:lnTo>
                  <a:lnTo>
                    <a:pt x="10088" y="9427"/>
                  </a:lnTo>
                  <a:lnTo>
                    <a:pt x="10198" y="9867"/>
                  </a:lnTo>
                  <a:lnTo>
                    <a:pt x="10235" y="9941"/>
                  </a:lnTo>
                  <a:lnTo>
                    <a:pt x="10272" y="9977"/>
                  </a:lnTo>
                  <a:lnTo>
                    <a:pt x="10308" y="10014"/>
                  </a:lnTo>
                  <a:lnTo>
                    <a:pt x="10382" y="10051"/>
                  </a:lnTo>
                  <a:lnTo>
                    <a:pt x="10932" y="9904"/>
                  </a:lnTo>
                  <a:lnTo>
                    <a:pt x="11446" y="9757"/>
                  </a:lnTo>
                  <a:lnTo>
                    <a:pt x="11959" y="9574"/>
                  </a:lnTo>
                  <a:lnTo>
                    <a:pt x="12436" y="9317"/>
                  </a:lnTo>
                  <a:lnTo>
                    <a:pt x="12509" y="9280"/>
                  </a:lnTo>
                  <a:lnTo>
                    <a:pt x="12583" y="9207"/>
                  </a:lnTo>
                  <a:lnTo>
                    <a:pt x="12583" y="9097"/>
                  </a:lnTo>
                  <a:lnTo>
                    <a:pt x="12546" y="9024"/>
                  </a:lnTo>
                  <a:lnTo>
                    <a:pt x="12253" y="8547"/>
                  </a:lnTo>
                  <a:lnTo>
                    <a:pt x="11996" y="7997"/>
                  </a:lnTo>
                  <a:lnTo>
                    <a:pt x="11959" y="7923"/>
                  </a:lnTo>
                  <a:lnTo>
                    <a:pt x="11922" y="7887"/>
                  </a:lnTo>
                  <a:close/>
                  <a:moveTo>
                    <a:pt x="8914" y="9354"/>
                  </a:moveTo>
                  <a:lnTo>
                    <a:pt x="9061" y="9757"/>
                  </a:lnTo>
                  <a:lnTo>
                    <a:pt x="9281" y="10161"/>
                  </a:lnTo>
                  <a:lnTo>
                    <a:pt x="8658" y="10491"/>
                  </a:lnTo>
                  <a:lnTo>
                    <a:pt x="7961" y="10784"/>
                  </a:lnTo>
                  <a:lnTo>
                    <a:pt x="7814" y="10858"/>
                  </a:lnTo>
                  <a:lnTo>
                    <a:pt x="7741" y="10858"/>
                  </a:lnTo>
                  <a:lnTo>
                    <a:pt x="7704" y="10821"/>
                  </a:lnTo>
                  <a:lnTo>
                    <a:pt x="7631" y="10674"/>
                  </a:lnTo>
                  <a:lnTo>
                    <a:pt x="7594" y="10491"/>
                  </a:lnTo>
                  <a:lnTo>
                    <a:pt x="7521" y="10161"/>
                  </a:lnTo>
                  <a:lnTo>
                    <a:pt x="7374" y="9867"/>
                  </a:lnTo>
                  <a:lnTo>
                    <a:pt x="8914" y="9354"/>
                  </a:lnTo>
                  <a:close/>
                  <a:moveTo>
                    <a:pt x="8951" y="8950"/>
                  </a:moveTo>
                  <a:lnTo>
                    <a:pt x="7154" y="9537"/>
                  </a:lnTo>
                  <a:lnTo>
                    <a:pt x="7117" y="9574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80" y="9831"/>
                  </a:lnTo>
                  <a:lnTo>
                    <a:pt x="7190" y="9904"/>
                  </a:lnTo>
                  <a:lnTo>
                    <a:pt x="7190" y="10124"/>
                  </a:lnTo>
                  <a:lnTo>
                    <a:pt x="7227" y="10381"/>
                  </a:lnTo>
                  <a:lnTo>
                    <a:pt x="7374" y="10858"/>
                  </a:lnTo>
                  <a:lnTo>
                    <a:pt x="7411" y="11004"/>
                  </a:lnTo>
                  <a:lnTo>
                    <a:pt x="7521" y="11114"/>
                  </a:lnTo>
                  <a:lnTo>
                    <a:pt x="7631" y="11188"/>
                  </a:lnTo>
                  <a:lnTo>
                    <a:pt x="7777" y="11225"/>
                  </a:lnTo>
                  <a:lnTo>
                    <a:pt x="8034" y="11151"/>
                  </a:lnTo>
                  <a:lnTo>
                    <a:pt x="8291" y="11078"/>
                  </a:lnTo>
                  <a:lnTo>
                    <a:pt x="8768" y="10858"/>
                  </a:lnTo>
                  <a:lnTo>
                    <a:pt x="9245" y="10601"/>
                  </a:lnTo>
                  <a:lnTo>
                    <a:pt x="9685" y="10344"/>
                  </a:lnTo>
                  <a:lnTo>
                    <a:pt x="9721" y="10271"/>
                  </a:lnTo>
                  <a:lnTo>
                    <a:pt x="9758" y="10197"/>
                  </a:lnTo>
                  <a:lnTo>
                    <a:pt x="9758" y="10161"/>
                  </a:lnTo>
                  <a:lnTo>
                    <a:pt x="9721" y="10087"/>
                  </a:lnTo>
                  <a:lnTo>
                    <a:pt x="9538" y="9867"/>
                  </a:lnTo>
                  <a:lnTo>
                    <a:pt x="9391" y="9611"/>
                  </a:lnTo>
                  <a:lnTo>
                    <a:pt x="9281" y="9354"/>
                  </a:lnTo>
                  <a:lnTo>
                    <a:pt x="9208" y="9060"/>
                  </a:lnTo>
                  <a:lnTo>
                    <a:pt x="9171" y="8987"/>
                  </a:lnTo>
                  <a:lnTo>
                    <a:pt x="9098" y="8950"/>
                  </a:lnTo>
                  <a:close/>
                  <a:moveTo>
                    <a:pt x="12473" y="10344"/>
                  </a:moveTo>
                  <a:lnTo>
                    <a:pt x="12619" y="10711"/>
                  </a:lnTo>
                  <a:lnTo>
                    <a:pt x="11959" y="11078"/>
                  </a:lnTo>
                  <a:lnTo>
                    <a:pt x="11299" y="11445"/>
                  </a:lnTo>
                  <a:lnTo>
                    <a:pt x="11152" y="10894"/>
                  </a:lnTo>
                  <a:lnTo>
                    <a:pt x="11189" y="10858"/>
                  </a:lnTo>
                  <a:lnTo>
                    <a:pt x="11189" y="10784"/>
                  </a:lnTo>
                  <a:lnTo>
                    <a:pt x="11482" y="10674"/>
                  </a:lnTo>
                  <a:lnTo>
                    <a:pt x="11776" y="10601"/>
                  </a:lnTo>
                  <a:lnTo>
                    <a:pt x="12473" y="10344"/>
                  </a:lnTo>
                  <a:close/>
                  <a:moveTo>
                    <a:pt x="6273" y="10418"/>
                  </a:moveTo>
                  <a:lnTo>
                    <a:pt x="6347" y="10454"/>
                  </a:lnTo>
                  <a:lnTo>
                    <a:pt x="6420" y="10564"/>
                  </a:lnTo>
                  <a:lnTo>
                    <a:pt x="6567" y="10894"/>
                  </a:lnTo>
                  <a:lnTo>
                    <a:pt x="5797" y="11261"/>
                  </a:lnTo>
                  <a:lnTo>
                    <a:pt x="5100" y="11738"/>
                  </a:lnTo>
                  <a:lnTo>
                    <a:pt x="4953" y="11298"/>
                  </a:lnTo>
                  <a:lnTo>
                    <a:pt x="4843" y="11078"/>
                  </a:lnTo>
                  <a:lnTo>
                    <a:pt x="4733" y="10894"/>
                  </a:lnTo>
                  <a:lnTo>
                    <a:pt x="5613" y="10601"/>
                  </a:lnTo>
                  <a:lnTo>
                    <a:pt x="5943" y="10491"/>
                  </a:lnTo>
                  <a:lnTo>
                    <a:pt x="6237" y="10418"/>
                  </a:lnTo>
                  <a:close/>
                  <a:moveTo>
                    <a:pt x="12583" y="9867"/>
                  </a:moveTo>
                  <a:lnTo>
                    <a:pt x="12509" y="9904"/>
                  </a:lnTo>
                  <a:lnTo>
                    <a:pt x="11519" y="10271"/>
                  </a:lnTo>
                  <a:lnTo>
                    <a:pt x="11115" y="10381"/>
                  </a:lnTo>
                  <a:lnTo>
                    <a:pt x="10932" y="10491"/>
                  </a:lnTo>
                  <a:lnTo>
                    <a:pt x="10859" y="10564"/>
                  </a:lnTo>
                  <a:lnTo>
                    <a:pt x="10785" y="10638"/>
                  </a:lnTo>
                  <a:lnTo>
                    <a:pt x="10785" y="10748"/>
                  </a:lnTo>
                  <a:lnTo>
                    <a:pt x="10822" y="10821"/>
                  </a:lnTo>
                  <a:lnTo>
                    <a:pt x="10859" y="10858"/>
                  </a:lnTo>
                  <a:lnTo>
                    <a:pt x="10859" y="10894"/>
                  </a:lnTo>
                  <a:lnTo>
                    <a:pt x="10895" y="11335"/>
                  </a:lnTo>
                  <a:lnTo>
                    <a:pt x="11005" y="11738"/>
                  </a:lnTo>
                  <a:lnTo>
                    <a:pt x="11005" y="11848"/>
                  </a:lnTo>
                  <a:lnTo>
                    <a:pt x="11079" y="11885"/>
                  </a:lnTo>
                  <a:lnTo>
                    <a:pt x="11152" y="11921"/>
                  </a:lnTo>
                  <a:lnTo>
                    <a:pt x="11225" y="11921"/>
                  </a:lnTo>
                  <a:lnTo>
                    <a:pt x="12142" y="11445"/>
                  </a:lnTo>
                  <a:lnTo>
                    <a:pt x="12986" y="10931"/>
                  </a:lnTo>
                  <a:lnTo>
                    <a:pt x="13060" y="10858"/>
                  </a:lnTo>
                  <a:lnTo>
                    <a:pt x="13096" y="10784"/>
                  </a:lnTo>
                  <a:lnTo>
                    <a:pt x="13096" y="10711"/>
                  </a:lnTo>
                  <a:lnTo>
                    <a:pt x="13060" y="10638"/>
                  </a:lnTo>
                  <a:lnTo>
                    <a:pt x="12876" y="10344"/>
                  </a:lnTo>
                  <a:lnTo>
                    <a:pt x="12766" y="10014"/>
                  </a:lnTo>
                  <a:lnTo>
                    <a:pt x="12729" y="9941"/>
                  </a:lnTo>
                  <a:lnTo>
                    <a:pt x="12656" y="9904"/>
                  </a:lnTo>
                  <a:lnTo>
                    <a:pt x="12583" y="9867"/>
                  </a:lnTo>
                  <a:close/>
                  <a:moveTo>
                    <a:pt x="6200" y="9977"/>
                  </a:moveTo>
                  <a:lnTo>
                    <a:pt x="5980" y="10014"/>
                  </a:lnTo>
                  <a:lnTo>
                    <a:pt x="5760" y="10087"/>
                  </a:lnTo>
                  <a:lnTo>
                    <a:pt x="5356" y="10234"/>
                  </a:lnTo>
                  <a:lnTo>
                    <a:pt x="4843" y="10381"/>
                  </a:lnTo>
                  <a:lnTo>
                    <a:pt x="4329" y="10564"/>
                  </a:lnTo>
                  <a:lnTo>
                    <a:pt x="4293" y="10601"/>
                  </a:lnTo>
                  <a:lnTo>
                    <a:pt x="4256" y="10638"/>
                  </a:lnTo>
                  <a:lnTo>
                    <a:pt x="4219" y="10784"/>
                  </a:lnTo>
                  <a:lnTo>
                    <a:pt x="4256" y="10894"/>
                  </a:lnTo>
                  <a:lnTo>
                    <a:pt x="4293" y="10931"/>
                  </a:lnTo>
                  <a:lnTo>
                    <a:pt x="4366" y="10968"/>
                  </a:lnTo>
                  <a:lnTo>
                    <a:pt x="4513" y="11298"/>
                  </a:lnTo>
                  <a:lnTo>
                    <a:pt x="4659" y="11701"/>
                  </a:lnTo>
                  <a:lnTo>
                    <a:pt x="4769" y="12142"/>
                  </a:lnTo>
                  <a:lnTo>
                    <a:pt x="4843" y="12215"/>
                  </a:lnTo>
                  <a:lnTo>
                    <a:pt x="4916" y="12252"/>
                  </a:lnTo>
                  <a:lnTo>
                    <a:pt x="4990" y="12252"/>
                  </a:lnTo>
                  <a:lnTo>
                    <a:pt x="5100" y="12215"/>
                  </a:lnTo>
                  <a:lnTo>
                    <a:pt x="5540" y="11921"/>
                  </a:lnTo>
                  <a:lnTo>
                    <a:pt x="5980" y="11665"/>
                  </a:lnTo>
                  <a:lnTo>
                    <a:pt x="6420" y="11445"/>
                  </a:lnTo>
                  <a:lnTo>
                    <a:pt x="6934" y="11225"/>
                  </a:lnTo>
                  <a:lnTo>
                    <a:pt x="6970" y="11188"/>
                  </a:lnTo>
                  <a:lnTo>
                    <a:pt x="7044" y="11114"/>
                  </a:lnTo>
                  <a:lnTo>
                    <a:pt x="7044" y="11041"/>
                  </a:lnTo>
                  <a:lnTo>
                    <a:pt x="7044" y="10931"/>
                  </a:lnTo>
                  <a:lnTo>
                    <a:pt x="6897" y="10601"/>
                  </a:lnTo>
                  <a:lnTo>
                    <a:pt x="6750" y="10307"/>
                  </a:lnTo>
                  <a:lnTo>
                    <a:pt x="6677" y="10161"/>
                  </a:lnTo>
                  <a:lnTo>
                    <a:pt x="6530" y="10051"/>
                  </a:lnTo>
                  <a:lnTo>
                    <a:pt x="6383" y="10014"/>
                  </a:lnTo>
                  <a:lnTo>
                    <a:pt x="6200" y="9977"/>
                  </a:lnTo>
                  <a:close/>
                  <a:moveTo>
                    <a:pt x="9832" y="11371"/>
                  </a:moveTo>
                  <a:lnTo>
                    <a:pt x="10125" y="11921"/>
                  </a:lnTo>
                  <a:lnTo>
                    <a:pt x="9721" y="12142"/>
                  </a:lnTo>
                  <a:lnTo>
                    <a:pt x="9318" y="12288"/>
                  </a:lnTo>
                  <a:lnTo>
                    <a:pt x="8914" y="12435"/>
                  </a:lnTo>
                  <a:lnTo>
                    <a:pt x="8511" y="12545"/>
                  </a:lnTo>
                  <a:lnTo>
                    <a:pt x="8328" y="12032"/>
                  </a:lnTo>
                  <a:lnTo>
                    <a:pt x="8694" y="11921"/>
                  </a:lnTo>
                  <a:lnTo>
                    <a:pt x="9098" y="11738"/>
                  </a:lnTo>
                  <a:lnTo>
                    <a:pt x="9832" y="11371"/>
                  </a:lnTo>
                  <a:close/>
                  <a:moveTo>
                    <a:pt x="9868" y="10894"/>
                  </a:moveTo>
                  <a:lnTo>
                    <a:pt x="8951" y="11298"/>
                  </a:lnTo>
                  <a:lnTo>
                    <a:pt x="8474" y="11481"/>
                  </a:lnTo>
                  <a:lnTo>
                    <a:pt x="8071" y="11738"/>
                  </a:lnTo>
                  <a:lnTo>
                    <a:pt x="7997" y="11738"/>
                  </a:lnTo>
                  <a:lnTo>
                    <a:pt x="7924" y="11775"/>
                  </a:lnTo>
                  <a:lnTo>
                    <a:pt x="7887" y="11885"/>
                  </a:lnTo>
                  <a:lnTo>
                    <a:pt x="7887" y="11958"/>
                  </a:lnTo>
                  <a:lnTo>
                    <a:pt x="8034" y="12398"/>
                  </a:lnTo>
                  <a:lnTo>
                    <a:pt x="8181" y="12839"/>
                  </a:lnTo>
                  <a:lnTo>
                    <a:pt x="8254" y="12949"/>
                  </a:lnTo>
                  <a:lnTo>
                    <a:pt x="8328" y="12985"/>
                  </a:lnTo>
                  <a:lnTo>
                    <a:pt x="8364" y="12985"/>
                  </a:lnTo>
                  <a:lnTo>
                    <a:pt x="8951" y="12839"/>
                  </a:lnTo>
                  <a:lnTo>
                    <a:pt x="9465" y="12655"/>
                  </a:lnTo>
                  <a:lnTo>
                    <a:pt x="10015" y="12472"/>
                  </a:lnTo>
                  <a:lnTo>
                    <a:pt x="10528" y="12215"/>
                  </a:lnTo>
                  <a:lnTo>
                    <a:pt x="10565" y="12142"/>
                  </a:lnTo>
                  <a:lnTo>
                    <a:pt x="10602" y="12105"/>
                  </a:lnTo>
                  <a:lnTo>
                    <a:pt x="10602" y="12032"/>
                  </a:lnTo>
                  <a:lnTo>
                    <a:pt x="10602" y="11958"/>
                  </a:lnTo>
                  <a:lnTo>
                    <a:pt x="10125" y="11041"/>
                  </a:lnTo>
                  <a:lnTo>
                    <a:pt x="10088" y="10968"/>
                  </a:lnTo>
                  <a:lnTo>
                    <a:pt x="10015" y="10894"/>
                  </a:lnTo>
                  <a:close/>
                  <a:moveTo>
                    <a:pt x="13133" y="12288"/>
                  </a:moveTo>
                  <a:lnTo>
                    <a:pt x="13243" y="12325"/>
                  </a:lnTo>
                  <a:lnTo>
                    <a:pt x="13353" y="12472"/>
                  </a:lnTo>
                  <a:lnTo>
                    <a:pt x="13610" y="12985"/>
                  </a:lnTo>
                  <a:lnTo>
                    <a:pt x="12839" y="13242"/>
                  </a:lnTo>
                  <a:lnTo>
                    <a:pt x="12106" y="13572"/>
                  </a:lnTo>
                  <a:lnTo>
                    <a:pt x="11996" y="13352"/>
                  </a:lnTo>
                  <a:lnTo>
                    <a:pt x="11886" y="13132"/>
                  </a:lnTo>
                  <a:lnTo>
                    <a:pt x="11739" y="12692"/>
                  </a:lnTo>
                  <a:lnTo>
                    <a:pt x="12032" y="12618"/>
                  </a:lnTo>
                  <a:lnTo>
                    <a:pt x="12289" y="12545"/>
                  </a:lnTo>
                  <a:lnTo>
                    <a:pt x="12839" y="12362"/>
                  </a:lnTo>
                  <a:lnTo>
                    <a:pt x="13023" y="12288"/>
                  </a:lnTo>
                  <a:close/>
                  <a:moveTo>
                    <a:pt x="7044" y="12325"/>
                  </a:moveTo>
                  <a:lnTo>
                    <a:pt x="7337" y="13022"/>
                  </a:lnTo>
                  <a:lnTo>
                    <a:pt x="5833" y="13792"/>
                  </a:lnTo>
                  <a:lnTo>
                    <a:pt x="5613" y="13132"/>
                  </a:lnTo>
                  <a:lnTo>
                    <a:pt x="5943" y="12875"/>
                  </a:lnTo>
                  <a:lnTo>
                    <a:pt x="6273" y="12655"/>
                  </a:lnTo>
                  <a:lnTo>
                    <a:pt x="6677" y="12472"/>
                  </a:lnTo>
                  <a:lnTo>
                    <a:pt x="7044" y="12325"/>
                  </a:lnTo>
                  <a:close/>
                  <a:moveTo>
                    <a:pt x="13060" y="11885"/>
                  </a:moveTo>
                  <a:lnTo>
                    <a:pt x="12839" y="11921"/>
                  </a:lnTo>
                  <a:lnTo>
                    <a:pt x="12473" y="12068"/>
                  </a:lnTo>
                  <a:lnTo>
                    <a:pt x="11922" y="12215"/>
                  </a:lnTo>
                  <a:lnTo>
                    <a:pt x="11666" y="12288"/>
                  </a:lnTo>
                  <a:lnTo>
                    <a:pt x="11446" y="12398"/>
                  </a:lnTo>
                  <a:lnTo>
                    <a:pt x="11372" y="12435"/>
                  </a:lnTo>
                  <a:lnTo>
                    <a:pt x="11372" y="12472"/>
                  </a:lnTo>
                  <a:lnTo>
                    <a:pt x="11372" y="12582"/>
                  </a:lnTo>
                  <a:lnTo>
                    <a:pt x="11446" y="12655"/>
                  </a:lnTo>
                  <a:lnTo>
                    <a:pt x="11519" y="12692"/>
                  </a:lnTo>
                  <a:lnTo>
                    <a:pt x="11482" y="12839"/>
                  </a:lnTo>
                  <a:lnTo>
                    <a:pt x="11482" y="13022"/>
                  </a:lnTo>
                  <a:lnTo>
                    <a:pt x="11519" y="13169"/>
                  </a:lnTo>
                  <a:lnTo>
                    <a:pt x="11556" y="13315"/>
                  </a:lnTo>
                  <a:lnTo>
                    <a:pt x="11702" y="13646"/>
                  </a:lnTo>
                  <a:lnTo>
                    <a:pt x="11886" y="13902"/>
                  </a:lnTo>
                  <a:lnTo>
                    <a:pt x="11996" y="13976"/>
                  </a:lnTo>
                  <a:lnTo>
                    <a:pt x="12106" y="13976"/>
                  </a:lnTo>
                  <a:lnTo>
                    <a:pt x="13023" y="13609"/>
                  </a:lnTo>
                  <a:lnTo>
                    <a:pt x="13940" y="13279"/>
                  </a:lnTo>
                  <a:lnTo>
                    <a:pt x="14013" y="13205"/>
                  </a:lnTo>
                  <a:lnTo>
                    <a:pt x="14050" y="13169"/>
                  </a:lnTo>
                  <a:lnTo>
                    <a:pt x="14087" y="13095"/>
                  </a:lnTo>
                  <a:lnTo>
                    <a:pt x="14050" y="13022"/>
                  </a:lnTo>
                  <a:lnTo>
                    <a:pt x="13646" y="12142"/>
                  </a:lnTo>
                  <a:lnTo>
                    <a:pt x="13573" y="12032"/>
                  </a:lnTo>
                  <a:lnTo>
                    <a:pt x="13463" y="11958"/>
                  </a:lnTo>
                  <a:lnTo>
                    <a:pt x="13353" y="11885"/>
                  </a:lnTo>
                  <a:close/>
                  <a:moveTo>
                    <a:pt x="7190" y="11848"/>
                  </a:moveTo>
                  <a:lnTo>
                    <a:pt x="7117" y="11885"/>
                  </a:lnTo>
                  <a:lnTo>
                    <a:pt x="6640" y="12032"/>
                  </a:lnTo>
                  <a:lnTo>
                    <a:pt x="6163" y="12215"/>
                  </a:lnTo>
                  <a:lnTo>
                    <a:pt x="5723" y="12508"/>
                  </a:lnTo>
                  <a:lnTo>
                    <a:pt x="5320" y="12802"/>
                  </a:lnTo>
                  <a:lnTo>
                    <a:pt x="5246" y="12839"/>
                  </a:lnTo>
                  <a:lnTo>
                    <a:pt x="5210" y="12875"/>
                  </a:lnTo>
                  <a:lnTo>
                    <a:pt x="5173" y="12912"/>
                  </a:lnTo>
                  <a:lnTo>
                    <a:pt x="5173" y="12985"/>
                  </a:lnTo>
                  <a:lnTo>
                    <a:pt x="5246" y="13279"/>
                  </a:lnTo>
                  <a:lnTo>
                    <a:pt x="5320" y="13572"/>
                  </a:lnTo>
                  <a:lnTo>
                    <a:pt x="5540" y="14159"/>
                  </a:lnTo>
                  <a:lnTo>
                    <a:pt x="5576" y="14196"/>
                  </a:lnTo>
                  <a:lnTo>
                    <a:pt x="5650" y="14269"/>
                  </a:lnTo>
                  <a:lnTo>
                    <a:pt x="5797" y="14269"/>
                  </a:lnTo>
                  <a:lnTo>
                    <a:pt x="7667" y="13315"/>
                  </a:lnTo>
                  <a:lnTo>
                    <a:pt x="7741" y="13279"/>
                  </a:lnTo>
                  <a:lnTo>
                    <a:pt x="7777" y="13205"/>
                  </a:lnTo>
                  <a:lnTo>
                    <a:pt x="7814" y="13132"/>
                  </a:lnTo>
                  <a:lnTo>
                    <a:pt x="7777" y="13059"/>
                  </a:lnTo>
                  <a:lnTo>
                    <a:pt x="7374" y="11995"/>
                  </a:lnTo>
                  <a:lnTo>
                    <a:pt x="7337" y="11921"/>
                  </a:lnTo>
                  <a:lnTo>
                    <a:pt x="7264" y="11885"/>
                  </a:lnTo>
                  <a:lnTo>
                    <a:pt x="7190" y="11848"/>
                  </a:lnTo>
                  <a:close/>
                  <a:moveTo>
                    <a:pt x="10528" y="13279"/>
                  </a:moveTo>
                  <a:lnTo>
                    <a:pt x="10895" y="13976"/>
                  </a:lnTo>
                  <a:lnTo>
                    <a:pt x="9318" y="14599"/>
                  </a:lnTo>
                  <a:lnTo>
                    <a:pt x="9025" y="13902"/>
                  </a:lnTo>
                  <a:lnTo>
                    <a:pt x="9098" y="13829"/>
                  </a:lnTo>
                  <a:lnTo>
                    <a:pt x="9098" y="13792"/>
                  </a:lnTo>
                  <a:lnTo>
                    <a:pt x="9135" y="13756"/>
                  </a:lnTo>
                  <a:lnTo>
                    <a:pt x="9465" y="13609"/>
                  </a:lnTo>
                  <a:lnTo>
                    <a:pt x="9758" y="13535"/>
                  </a:lnTo>
                  <a:lnTo>
                    <a:pt x="10528" y="13279"/>
                  </a:lnTo>
                  <a:close/>
                  <a:moveTo>
                    <a:pt x="10639" y="12839"/>
                  </a:moveTo>
                  <a:lnTo>
                    <a:pt x="10565" y="12875"/>
                  </a:lnTo>
                  <a:lnTo>
                    <a:pt x="9501" y="13242"/>
                  </a:lnTo>
                  <a:lnTo>
                    <a:pt x="9061" y="13352"/>
                  </a:lnTo>
                  <a:lnTo>
                    <a:pt x="8878" y="13462"/>
                  </a:lnTo>
                  <a:lnTo>
                    <a:pt x="8768" y="13499"/>
                  </a:lnTo>
                  <a:lnTo>
                    <a:pt x="8731" y="13572"/>
                  </a:lnTo>
                  <a:lnTo>
                    <a:pt x="8658" y="13682"/>
                  </a:lnTo>
                  <a:lnTo>
                    <a:pt x="8694" y="13829"/>
                  </a:lnTo>
                  <a:lnTo>
                    <a:pt x="8731" y="13866"/>
                  </a:lnTo>
                  <a:lnTo>
                    <a:pt x="8731" y="13902"/>
                  </a:lnTo>
                  <a:lnTo>
                    <a:pt x="8768" y="14159"/>
                  </a:lnTo>
                  <a:lnTo>
                    <a:pt x="8841" y="14416"/>
                  </a:lnTo>
                  <a:lnTo>
                    <a:pt x="9025" y="14893"/>
                  </a:lnTo>
                  <a:lnTo>
                    <a:pt x="9098" y="14929"/>
                  </a:lnTo>
                  <a:lnTo>
                    <a:pt x="9135" y="14966"/>
                  </a:lnTo>
                  <a:lnTo>
                    <a:pt x="9208" y="15003"/>
                  </a:lnTo>
                  <a:lnTo>
                    <a:pt x="9281" y="15003"/>
                  </a:lnTo>
                  <a:lnTo>
                    <a:pt x="11225" y="14269"/>
                  </a:lnTo>
                  <a:lnTo>
                    <a:pt x="11262" y="14232"/>
                  </a:lnTo>
                  <a:lnTo>
                    <a:pt x="11299" y="14159"/>
                  </a:lnTo>
                  <a:lnTo>
                    <a:pt x="11335" y="14086"/>
                  </a:lnTo>
                  <a:lnTo>
                    <a:pt x="11335" y="14012"/>
                  </a:lnTo>
                  <a:lnTo>
                    <a:pt x="10822" y="12985"/>
                  </a:lnTo>
                  <a:lnTo>
                    <a:pt x="10785" y="12912"/>
                  </a:lnTo>
                  <a:lnTo>
                    <a:pt x="10712" y="12875"/>
                  </a:lnTo>
                  <a:lnTo>
                    <a:pt x="10639" y="12839"/>
                  </a:lnTo>
                  <a:close/>
                  <a:moveTo>
                    <a:pt x="7997" y="14342"/>
                  </a:moveTo>
                  <a:lnTo>
                    <a:pt x="8107" y="14489"/>
                  </a:lnTo>
                  <a:lnTo>
                    <a:pt x="8144" y="14599"/>
                  </a:lnTo>
                  <a:lnTo>
                    <a:pt x="8107" y="14746"/>
                  </a:lnTo>
                  <a:lnTo>
                    <a:pt x="8034" y="14893"/>
                  </a:lnTo>
                  <a:lnTo>
                    <a:pt x="7924" y="15003"/>
                  </a:lnTo>
                  <a:lnTo>
                    <a:pt x="7814" y="15149"/>
                  </a:lnTo>
                  <a:lnTo>
                    <a:pt x="7557" y="15296"/>
                  </a:lnTo>
                  <a:lnTo>
                    <a:pt x="7044" y="15516"/>
                  </a:lnTo>
                  <a:lnTo>
                    <a:pt x="6787" y="15590"/>
                  </a:lnTo>
                  <a:lnTo>
                    <a:pt x="6567" y="15736"/>
                  </a:lnTo>
                  <a:lnTo>
                    <a:pt x="6310" y="15113"/>
                  </a:lnTo>
                  <a:lnTo>
                    <a:pt x="6383" y="15076"/>
                  </a:lnTo>
                  <a:lnTo>
                    <a:pt x="6457" y="14966"/>
                  </a:lnTo>
                  <a:lnTo>
                    <a:pt x="6457" y="14929"/>
                  </a:lnTo>
                  <a:lnTo>
                    <a:pt x="6530" y="15003"/>
                  </a:lnTo>
                  <a:lnTo>
                    <a:pt x="6604" y="14966"/>
                  </a:lnTo>
                  <a:lnTo>
                    <a:pt x="6787" y="14929"/>
                  </a:lnTo>
                  <a:lnTo>
                    <a:pt x="7227" y="14783"/>
                  </a:lnTo>
                  <a:lnTo>
                    <a:pt x="7631" y="14599"/>
                  </a:lnTo>
                  <a:lnTo>
                    <a:pt x="7997" y="14342"/>
                  </a:lnTo>
                  <a:close/>
                  <a:moveTo>
                    <a:pt x="15150" y="15370"/>
                  </a:moveTo>
                  <a:lnTo>
                    <a:pt x="15150" y="15443"/>
                  </a:lnTo>
                  <a:lnTo>
                    <a:pt x="15224" y="15480"/>
                  </a:lnTo>
                  <a:lnTo>
                    <a:pt x="15260" y="15516"/>
                  </a:lnTo>
                  <a:lnTo>
                    <a:pt x="15150" y="15736"/>
                  </a:lnTo>
                  <a:lnTo>
                    <a:pt x="15004" y="15993"/>
                  </a:lnTo>
                  <a:lnTo>
                    <a:pt x="14857" y="15626"/>
                  </a:lnTo>
                  <a:lnTo>
                    <a:pt x="15150" y="15370"/>
                  </a:lnTo>
                  <a:close/>
                  <a:moveTo>
                    <a:pt x="7997" y="13902"/>
                  </a:moveTo>
                  <a:lnTo>
                    <a:pt x="7887" y="13939"/>
                  </a:lnTo>
                  <a:lnTo>
                    <a:pt x="7631" y="14122"/>
                  </a:lnTo>
                  <a:lnTo>
                    <a:pt x="7337" y="14269"/>
                  </a:lnTo>
                  <a:lnTo>
                    <a:pt x="7044" y="14416"/>
                  </a:lnTo>
                  <a:lnTo>
                    <a:pt x="6750" y="14526"/>
                  </a:lnTo>
                  <a:lnTo>
                    <a:pt x="6347" y="14599"/>
                  </a:lnTo>
                  <a:lnTo>
                    <a:pt x="6163" y="14673"/>
                  </a:lnTo>
                  <a:lnTo>
                    <a:pt x="6090" y="14746"/>
                  </a:lnTo>
                  <a:lnTo>
                    <a:pt x="6017" y="14819"/>
                  </a:lnTo>
                  <a:lnTo>
                    <a:pt x="6017" y="14929"/>
                  </a:lnTo>
                  <a:lnTo>
                    <a:pt x="5943" y="15003"/>
                  </a:lnTo>
                  <a:lnTo>
                    <a:pt x="5943" y="15113"/>
                  </a:lnTo>
                  <a:lnTo>
                    <a:pt x="6127" y="15590"/>
                  </a:lnTo>
                  <a:lnTo>
                    <a:pt x="6273" y="16103"/>
                  </a:lnTo>
                  <a:lnTo>
                    <a:pt x="6347" y="16177"/>
                  </a:lnTo>
                  <a:lnTo>
                    <a:pt x="6420" y="16213"/>
                  </a:lnTo>
                  <a:lnTo>
                    <a:pt x="6493" y="16213"/>
                  </a:lnTo>
                  <a:lnTo>
                    <a:pt x="6567" y="16177"/>
                  </a:lnTo>
                  <a:lnTo>
                    <a:pt x="6787" y="16030"/>
                  </a:lnTo>
                  <a:lnTo>
                    <a:pt x="7007" y="15920"/>
                  </a:lnTo>
                  <a:lnTo>
                    <a:pt x="7484" y="15736"/>
                  </a:lnTo>
                  <a:lnTo>
                    <a:pt x="7704" y="15663"/>
                  </a:lnTo>
                  <a:lnTo>
                    <a:pt x="7924" y="15553"/>
                  </a:lnTo>
                  <a:lnTo>
                    <a:pt x="8144" y="15406"/>
                  </a:lnTo>
                  <a:lnTo>
                    <a:pt x="8328" y="15223"/>
                  </a:lnTo>
                  <a:lnTo>
                    <a:pt x="8438" y="15076"/>
                  </a:lnTo>
                  <a:lnTo>
                    <a:pt x="8511" y="14893"/>
                  </a:lnTo>
                  <a:lnTo>
                    <a:pt x="8511" y="14709"/>
                  </a:lnTo>
                  <a:lnTo>
                    <a:pt x="8511" y="14526"/>
                  </a:lnTo>
                  <a:lnTo>
                    <a:pt x="8474" y="14342"/>
                  </a:lnTo>
                  <a:lnTo>
                    <a:pt x="8364" y="14159"/>
                  </a:lnTo>
                  <a:lnTo>
                    <a:pt x="8254" y="14049"/>
                  </a:lnTo>
                  <a:lnTo>
                    <a:pt x="8071" y="13939"/>
                  </a:lnTo>
                  <a:lnTo>
                    <a:pt x="7997" y="13902"/>
                  </a:lnTo>
                  <a:close/>
                  <a:moveTo>
                    <a:pt x="14710" y="15736"/>
                  </a:moveTo>
                  <a:lnTo>
                    <a:pt x="14747" y="15993"/>
                  </a:lnTo>
                  <a:lnTo>
                    <a:pt x="14820" y="16250"/>
                  </a:lnTo>
                  <a:lnTo>
                    <a:pt x="14490" y="16507"/>
                  </a:lnTo>
                  <a:lnTo>
                    <a:pt x="14417" y="16397"/>
                  </a:lnTo>
                  <a:lnTo>
                    <a:pt x="14307" y="15993"/>
                  </a:lnTo>
                  <a:lnTo>
                    <a:pt x="14380" y="15956"/>
                  </a:lnTo>
                  <a:lnTo>
                    <a:pt x="14710" y="15736"/>
                  </a:lnTo>
                  <a:close/>
                  <a:moveTo>
                    <a:pt x="14123" y="16103"/>
                  </a:moveTo>
                  <a:lnTo>
                    <a:pt x="14160" y="16397"/>
                  </a:lnTo>
                  <a:lnTo>
                    <a:pt x="14233" y="16690"/>
                  </a:lnTo>
                  <a:lnTo>
                    <a:pt x="13830" y="16873"/>
                  </a:lnTo>
                  <a:lnTo>
                    <a:pt x="13720" y="16727"/>
                  </a:lnTo>
                  <a:lnTo>
                    <a:pt x="13500" y="16433"/>
                  </a:lnTo>
                  <a:lnTo>
                    <a:pt x="14123" y="16103"/>
                  </a:lnTo>
                  <a:close/>
                  <a:moveTo>
                    <a:pt x="13426" y="16470"/>
                  </a:moveTo>
                  <a:lnTo>
                    <a:pt x="13500" y="16727"/>
                  </a:lnTo>
                  <a:lnTo>
                    <a:pt x="13536" y="16873"/>
                  </a:lnTo>
                  <a:lnTo>
                    <a:pt x="13573" y="16984"/>
                  </a:lnTo>
                  <a:lnTo>
                    <a:pt x="13096" y="17167"/>
                  </a:lnTo>
                  <a:lnTo>
                    <a:pt x="12986" y="17057"/>
                  </a:lnTo>
                  <a:lnTo>
                    <a:pt x="12876" y="16873"/>
                  </a:lnTo>
                  <a:lnTo>
                    <a:pt x="12839" y="16727"/>
                  </a:lnTo>
                  <a:lnTo>
                    <a:pt x="13426" y="16470"/>
                  </a:lnTo>
                  <a:close/>
                  <a:moveTo>
                    <a:pt x="12583" y="16837"/>
                  </a:moveTo>
                  <a:lnTo>
                    <a:pt x="12656" y="17094"/>
                  </a:lnTo>
                  <a:lnTo>
                    <a:pt x="12803" y="17277"/>
                  </a:lnTo>
                  <a:lnTo>
                    <a:pt x="12399" y="17460"/>
                  </a:lnTo>
                  <a:lnTo>
                    <a:pt x="12326" y="17387"/>
                  </a:lnTo>
                  <a:lnTo>
                    <a:pt x="12253" y="17277"/>
                  </a:lnTo>
                  <a:lnTo>
                    <a:pt x="12216" y="17167"/>
                  </a:lnTo>
                  <a:lnTo>
                    <a:pt x="12216" y="17020"/>
                  </a:lnTo>
                  <a:lnTo>
                    <a:pt x="12583" y="16837"/>
                  </a:lnTo>
                  <a:close/>
                  <a:moveTo>
                    <a:pt x="12032" y="17094"/>
                  </a:moveTo>
                  <a:lnTo>
                    <a:pt x="11996" y="17240"/>
                  </a:lnTo>
                  <a:lnTo>
                    <a:pt x="12032" y="17387"/>
                  </a:lnTo>
                  <a:lnTo>
                    <a:pt x="12106" y="17570"/>
                  </a:lnTo>
                  <a:lnTo>
                    <a:pt x="11812" y="17644"/>
                  </a:lnTo>
                  <a:lnTo>
                    <a:pt x="11776" y="17644"/>
                  </a:lnTo>
                  <a:lnTo>
                    <a:pt x="11739" y="17497"/>
                  </a:lnTo>
                  <a:lnTo>
                    <a:pt x="11666" y="17240"/>
                  </a:lnTo>
                  <a:lnTo>
                    <a:pt x="12032" y="17094"/>
                  </a:lnTo>
                  <a:close/>
                  <a:moveTo>
                    <a:pt x="11446" y="17350"/>
                  </a:moveTo>
                  <a:lnTo>
                    <a:pt x="11482" y="17607"/>
                  </a:lnTo>
                  <a:lnTo>
                    <a:pt x="11519" y="17791"/>
                  </a:lnTo>
                  <a:lnTo>
                    <a:pt x="11189" y="17901"/>
                  </a:lnTo>
                  <a:lnTo>
                    <a:pt x="11115" y="17937"/>
                  </a:lnTo>
                  <a:lnTo>
                    <a:pt x="11115" y="17864"/>
                  </a:lnTo>
                  <a:lnTo>
                    <a:pt x="11115" y="17827"/>
                  </a:lnTo>
                  <a:lnTo>
                    <a:pt x="11115" y="17717"/>
                  </a:lnTo>
                  <a:lnTo>
                    <a:pt x="11005" y="17607"/>
                  </a:lnTo>
                  <a:lnTo>
                    <a:pt x="10969" y="17534"/>
                  </a:lnTo>
                  <a:lnTo>
                    <a:pt x="11446" y="17350"/>
                  </a:lnTo>
                  <a:close/>
                  <a:moveTo>
                    <a:pt x="10639" y="17644"/>
                  </a:moveTo>
                  <a:lnTo>
                    <a:pt x="10749" y="17791"/>
                  </a:lnTo>
                  <a:lnTo>
                    <a:pt x="10859" y="17901"/>
                  </a:lnTo>
                  <a:lnTo>
                    <a:pt x="10932" y="17974"/>
                  </a:lnTo>
                  <a:lnTo>
                    <a:pt x="10969" y="17974"/>
                  </a:lnTo>
                  <a:lnTo>
                    <a:pt x="10455" y="18194"/>
                  </a:lnTo>
                  <a:lnTo>
                    <a:pt x="10418" y="18121"/>
                  </a:lnTo>
                  <a:lnTo>
                    <a:pt x="10345" y="18121"/>
                  </a:lnTo>
                  <a:lnTo>
                    <a:pt x="10235" y="18157"/>
                  </a:lnTo>
                  <a:lnTo>
                    <a:pt x="10162" y="17901"/>
                  </a:lnTo>
                  <a:lnTo>
                    <a:pt x="10125" y="17827"/>
                  </a:lnTo>
                  <a:lnTo>
                    <a:pt x="10639" y="17644"/>
                  </a:lnTo>
                  <a:close/>
                  <a:moveTo>
                    <a:pt x="10272" y="440"/>
                  </a:moveTo>
                  <a:lnTo>
                    <a:pt x="10455" y="477"/>
                  </a:lnTo>
                  <a:lnTo>
                    <a:pt x="10565" y="550"/>
                  </a:lnTo>
                  <a:lnTo>
                    <a:pt x="10675" y="624"/>
                  </a:lnTo>
                  <a:lnTo>
                    <a:pt x="10785" y="734"/>
                  </a:lnTo>
                  <a:lnTo>
                    <a:pt x="10969" y="990"/>
                  </a:lnTo>
                  <a:lnTo>
                    <a:pt x="11005" y="1210"/>
                  </a:lnTo>
                  <a:lnTo>
                    <a:pt x="11042" y="1431"/>
                  </a:lnTo>
                  <a:lnTo>
                    <a:pt x="11335" y="2348"/>
                  </a:lnTo>
                  <a:lnTo>
                    <a:pt x="11886" y="3998"/>
                  </a:lnTo>
                  <a:lnTo>
                    <a:pt x="13060" y="7300"/>
                  </a:lnTo>
                  <a:lnTo>
                    <a:pt x="14233" y="10564"/>
                  </a:lnTo>
                  <a:lnTo>
                    <a:pt x="14857" y="12215"/>
                  </a:lnTo>
                  <a:lnTo>
                    <a:pt x="15187" y="13095"/>
                  </a:lnTo>
                  <a:lnTo>
                    <a:pt x="15407" y="13646"/>
                  </a:lnTo>
                  <a:lnTo>
                    <a:pt x="15334" y="13682"/>
                  </a:lnTo>
                  <a:lnTo>
                    <a:pt x="15297" y="13829"/>
                  </a:lnTo>
                  <a:lnTo>
                    <a:pt x="15297" y="13939"/>
                  </a:lnTo>
                  <a:lnTo>
                    <a:pt x="15260" y="14196"/>
                  </a:lnTo>
                  <a:lnTo>
                    <a:pt x="15224" y="14379"/>
                  </a:lnTo>
                  <a:lnTo>
                    <a:pt x="15187" y="14526"/>
                  </a:lnTo>
                  <a:lnTo>
                    <a:pt x="15004" y="14856"/>
                  </a:lnTo>
                  <a:lnTo>
                    <a:pt x="14747" y="15149"/>
                  </a:lnTo>
                  <a:lnTo>
                    <a:pt x="14453" y="15370"/>
                  </a:lnTo>
                  <a:lnTo>
                    <a:pt x="14123" y="15590"/>
                  </a:lnTo>
                  <a:lnTo>
                    <a:pt x="13793" y="15773"/>
                  </a:lnTo>
                  <a:lnTo>
                    <a:pt x="13060" y="16140"/>
                  </a:lnTo>
                  <a:lnTo>
                    <a:pt x="12326" y="16470"/>
                  </a:lnTo>
                  <a:lnTo>
                    <a:pt x="10859" y="17094"/>
                  </a:lnTo>
                  <a:lnTo>
                    <a:pt x="10015" y="17424"/>
                  </a:lnTo>
                  <a:lnTo>
                    <a:pt x="9978" y="17387"/>
                  </a:lnTo>
                  <a:lnTo>
                    <a:pt x="9942" y="17387"/>
                  </a:lnTo>
                  <a:lnTo>
                    <a:pt x="9905" y="17424"/>
                  </a:lnTo>
                  <a:lnTo>
                    <a:pt x="9905" y="17460"/>
                  </a:lnTo>
                  <a:lnTo>
                    <a:pt x="8841" y="17791"/>
                  </a:lnTo>
                  <a:lnTo>
                    <a:pt x="7777" y="18121"/>
                  </a:lnTo>
                  <a:lnTo>
                    <a:pt x="6970" y="18304"/>
                  </a:lnTo>
                  <a:lnTo>
                    <a:pt x="6163" y="18487"/>
                  </a:lnTo>
                  <a:lnTo>
                    <a:pt x="5797" y="18524"/>
                  </a:lnTo>
                  <a:lnTo>
                    <a:pt x="5613" y="18524"/>
                  </a:lnTo>
                  <a:lnTo>
                    <a:pt x="5430" y="18451"/>
                  </a:lnTo>
                  <a:lnTo>
                    <a:pt x="5283" y="18377"/>
                  </a:lnTo>
                  <a:lnTo>
                    <a:pt x="5173" y="18231"/>
                  </a:lnTo>
                  <a:lnTo>
                    <a:pt x="5063" y="18121"/>
                  </a:lnTo>
                  <a:lnTo>
                    <a:pt x="4953" y="17974"/>
                  </a:lnTo>
                  <a:lnTo>
                    <a:pt x="4879" y="17680"/>
                  </a:lnTo>
                  <a:lnTo>
                    <a:pt x="4769" y="17387"/>
                  </a:lnTo>
                  <a:lnTo>
                    <a:pt x="4476" y="16507"/>
                  </a:lnTo>
                  <a:lnTo>
                    <a:pt x="3926" y="14819"/>
                  </a:lnTo>
                  <a:lnTo>
                    <a:pt x="3376" y="13169"/>
                  </a:lnTo>
                  <a:lnTo>
                    <a:pt x="2752" y="11518"/>
                  </a:lnTo>
                  <a:lnTo>
                    <a:pt x="2165" y="9867"/>
                  </a:lnTo>
                  <a:lnTo>
                    <a:pt x="1505" y="8253"/>
                  </a:lnTo>
                  <a:lnTo>
                    <a:pt x="845" y="6603"/>
                  </a:lnTo>
                  <a:lnTo>
                    <a:pt x="588" y="6052"/>
                  </a:lnTo>
                  <a:lnTo>
                    <a:pt x="478" y="5796"/>
                  </a:lnTo>
                  <a:lnTo>
                    <a:pt x="331" y="5539"/>
                  </a:lnTo>
                  <a:lnTo>
                    <a:pt x="368" y="5502"/>
                  </a:lnTo>
                  <a:lnTo>
                    <a:pt x="404" y="5429"/>
                  </a:lnTo>
                  <a:lnTo>
                    <a:pt x="368" y="5209"/>
                  </a:lnTo>
                  <a:lnTo>
                    <a:pt x="404" y="5025"/>
                  </a:lnTo>
                  <a:lnTo>
                    <a:pt x="404" y="4879"/>
                  </a:lnTo>
                  <a:lnTo>
                    <a:pt x="478" y="4695"/>
                  </a:lnTo>
                  <a:lnTo>
                    <a:pt x="624" y="4402"/>
                  </a:lnTo>
                  <a:lnTo>
                    <a:pt x="845" y="4145"/>
                  </a:lnTo>
                  <a:lnTo>
                    <a:pt x="1101" y="3888"/>
                  </a:lnTo>
                  <a:lnTo>
                    <a:pt x="1395" y="3668"/>
                  </a:lnTo>
                  <a:lnTo>
                    <a:pt x="1725" y="3485"/>
                  </a:lnTo>
                  <a:lnTo>
                    <a:pt x="2018" y="3301"/>
                  </a:lnTo>
                  <a:lnTo>
                    <a:pt x="2789" y="2935"/>
                  </a:lnTo>
                  <a:lnTo>
                    <a:pt x="3596" y="2641"/>
                  </a:lnTo>
                  <a:lnTo>
                    <a:pt x="5210" y="2017"/>
                  </a:lnTo>
                  <a:lnTo>
                    <a:pt x="6787" y="1394"/>
                  </a:lnTo>
                  <a:lnTo>
                    <a:pt x="7557" y="1100"/>
                  </a:lnTo>
                  <a:lnTo>
                    <a:pt x="8364" y="807"/>
                  </a:lnTo>
                  <a:lnTo>
                    <a:pt x="9135" y="587"/>
                  </a:lnTo>
                  <a:lnTo>
                    <a:pt x="9538" y="514"/>
                  </a:lnTo>
                  <a:lnTo>
                    <a:pt x="9942" y="440"/>
                  </a:lnTo>
                  <a:close/>
                  <a:moveTo>
                    <a:pt x="9868" y="17937"/>
                  </a:moveTo>
                  <a:lnTo>
                    <a:pt x="9868" y="17974"/>
                  </a:lnTo>
                  <a:lnTo>
                    <a:pt x="9905" y="18157"/>
                  </a:lnTo>
                  <a:lnTo>
                    <a:pt x="10015" y="18341"/>
                  </a:lnTo>
                  <a:lnTo>
                    <a:pt x="9575" y="18524"/>
                  </a:lnTo>
                  <a:lnTo>
                    <a:pt x="9575" y="18487"/>
                  </a:lnTo>
                  <a:lnTo>
                    <a:pt x="9538" y="18341"/>
                  </a:lnTo>
                  <a:lnTo>
                    <a:pt x="9465" y="18231"/>
                  </a:lnTo>
                  <a:lnTo>
                    <a:pt x="9391" y="18084"/>
                  </a:lnTo>
                  <a:lnTo>
                    <a:pt x="9868" y="17937"/>
                  </a:lnTo>
                  <a:close/>
                  <a:moveTo>
                    <a:pt x="9098" y="18194"/>
                  </a:moveTo>
                  <a:lnTo>
                    <a:pt x="9171" y="18414"/>
                  </a:lnTo>
                  <a:lnTo>
                    <a:pt x="9245" y="18524"/>
                  </a:lnTo>
                  <a:lnTo>
                    <a:pt x="9318" y="18598"/>
                  </a:lnTo>
                  <a:lnTo>
                    <a:pt x="8841" y="18781"/>
                  </a:lnTo>
                  <a:lnTo>
                    <a:pt x="8768" y="18708"/>
                  </a:lnTo>
                  <a:lnTo>
                    <a:pt x="8694" y="18598"/>
                  </a:lnTo>
                  <a:lnTo>
                    <a:pt x="8621" y="18487"/>
                  </a:lnTo>
                  <a:lnTo>
                    <a:pt x="8584" y="18341"/>
                  </a:lnTo>
                  <a:lnTo>
                    <a:pt x="9098" y="18194"/>
                  </a:lnTo>
                  <a:close/>
                  <a:moveTo>
                    <a:pt x="8254" y="18414"/>
                  </a:moveTo>
                  <a:lnTo>
                    <a:pt x="8291" y="18561"/>
                  </a:lnTo>
                  <a:lnTo>
                    <a:pt x="8364" y="18744"/>
                  </a:lnTo>
                  <a:lnTo>
                    <a:pt x="8511" y="18928"/>
                  </a:lnTo>
                  <a:lnTo>
                    <a:pt x="8181" y="19038"/>
                  </a:lnTo>
                  <a:lnTo>
                    <a:pt x="8144" y="18964"/>
                  </a:lnTo>
                  <a:lnTo>
                    <a:pt x="8107" y="18928"/>
                  </a:lnTo>
                  <a:lnTo>
                    <a:pt x="7997" y="18854"/>
                  </a:lnTo>
                  <a:lnTo>
                    <a:pt x="7961" y="18818"/>
                  </a:lnTo>
                  <a:lnTo>
                    <a:pt x="7851" y="18634"/>
                  </a:lnTo>
                  <a:lnTo>
                    <a:pt x="7851" y="18561"/>
                  </a:lnTo>
                  <a:lnTo>
                    <a:pt x="8254" y="18414"/>
                  </a:lnTo>
                  <a:close/>
                  <a:moveTo>
                    <a:pt x="5246" y="18818"/>
                  </a:moveTo>
                  <a:lnTo>
                    <a:pt x="5430" y="18891"/>
                  </a:lnTo>
                  <a:lnTo>
                    <a:pt x="5650" y="18928"/>
                  </a:lnTo>
                  <a:lnTo>
                    <a:pt x="5870" y="18964"/>
                  </a:lnTo>
                  <a:lnTo>
                    <a:pt x="5943" y="19221"/>
                  </a:lnTo>
                  <a:lnTo>
                    <a:pt x="5760" y="19148"/>
                  </a:lnTo>
                  <a:lnTo>
                    <a:pt x="5576" y="19038"/>
                  </a:lnTo>
                  <a:lnTo>
                    <a:pt x="5393" y="18928"/>
                  </a:lnTo>
                  <a:lnTo>
                    <a:pt x="5246" y="18818"/>
                  </a:lnTo>
                  <a:close/>
                  <a:moveTo>
                    <a:pt x="7557" y="18634"/>
                  </a:moveTo>
                  <a:lnTo>
                    <a:pt x="7557" y="18781"/>
                  </a:lnTo>
                  <a:lnTo>
                    <a:pt x="7631" y="18928"/>
                  </a:lnTo>
                  <a:lnTo>
                    <a:pt x="7704" y="19038"/>
                  </a:lnTo>
                  <a:lnTo>
                    <a:pt x="7777" y="19148"/>
                  </a:lnTo>
                  <a:lnTo>
                    <a:pt x="7704" y="19184"/>
                  </a:lnTo>
                  <a:lnTo>
                    <a:pt x="7227" y="19294"/>
                  </a:lnTo>
                  <a:lnTo>
                    <a:pt x="7154" y="19184"/>
                  </a:lnTo>
                  <a:lnTo>
                    <a:pt x="7080" y="19074"/>
                  </a:lnTo>
                  <a:lnTo>
                    <a:pt x="6970" y="18928"/>
                  </a:lnTo>
                  <a:lnTo>
                    <a:pt x="6897" y="18781"/>
                  </a:lnTo>
                  <a:lnTo>
                    <a:pt x="7117" y="18708"/>
                  </a:lnTo>
                  <a:lnTo>
                    <a:pt x="7557" y="18634"/>
                  </a:lnTo>
                  <a:close/>
                  <a:moveTo>
                    <a:pt x="6604" y="18854"/>
                  </a:moveTo>
                  <a:lnTo>
                    <a:pt x="6677" y="19111"/>
                  </a:lnTo>
                  <a:lnTo>
                    <a:pt x="6750" y="19221"/>
                  </a:lnTo>
                  <a:lnTo>
                    <a:pt x="6824" y="19331"/>
                  </a:lnTo>
                  <a:lnTo>
                    <a:pt x="6493" y="19331"/>
                  </a:lnTo>
                  <a:lnTo>
                    <a:pt x="6493" y="19258"/>
                  </a:lnTo>
                  <a:lnTo>
                    <a:pt x="6493" y="19221"/>
                  </a:lnTo>
                  <a:lnTo>
                    <a:pt x="6420" y="19184"/>
                  </a:lnTo>
                  <a:lnTo>
                    <a:pt x="6383" y="19184"/>
                  </a:lnTo>
                  <a:lnTo>
                    <a:pt x="6310" y="19221"/>
                  </a:lnTo>
                  <a:lnTo>
                    <a:pt x="6273" y="19221"/>
                  </a:lnTo>
                  <a:lnTo>
                    <a:pt x="6200" y="19184"/>
                  </a:lnTo>
                  <a:lnTo>
                    <a:pt x="6163" y="19074"/>
                  </a:lnTo>
                  <a:lnTo>
                    <a:pt x="6127" y="18928"/>
                  </a:lnTo>
                  <a:lnTo>
                    <a:pt x="6604" y="18854"/>
                  </a:lnTo>
                  <a:close/>
                  <a:moveTo>
                    <a:pt x="10125" y="0"/>
                  </a:moveTo>
                  <a:lnTo>
                    <a:pt x="9721" y="37"/>
                  </a:lnTo>
                  <a:lnTo>
                    <a:pt x="9318" y="110"/>
                  </a:lnTo>
                  <a:lnTo>
                    <a:pt x="8804" y="220"/>
                  </a:lnTo>
                  <a:lnTo>
                    <a:pt x="8291" y="403"/>
                  </a:lnTo>
                  <a:lnTo>
                    <a:pt x="7300" y="734"/>
                  </a:lnTo>
                  <a:lnTo>
                    <a:pt x="5320" y="1504"/>
                  </a:lnTo>
                  <a:lnTo>
                    <a:pt x="3376" y="2274"/>
                  </a:lnTo>
                  <a:lnTo>
                    <a:pt x="2422" y="2678"/>
                  </a:lnTo>
                  <a:lnTo>
                    <a:pt x="1945" y="2898"/>
                  </a:lnTo>
                  <a:lnTo>
                    <a:pt x="1505" y="3118"/>
                  </a:lnTo>
                  <a:lnTo>
                    <a:pt x="1248" y="3301"/>
                  </a:lnTo>
                  <a:lnTo>
                    <a:pt x="955" y="3485"/>
                  </a:lnTo>
                  <a:lnTo>
                    <a:pt x="698" y="3742"/>
                  </a:lnTo>
                  <a:lnTo>
                    <a:pt x="441" y="3998"/>
                  </a:lnTo>
                  <a:lnTo>
                    <a:pt x="221" y="4292"/>
                  </a:lnTo>
                  <a:lnTo>
                    <a:pt x="74" y="4622"/>
                  </a:lnTo>
                  <a:lnTo>
                    <a:pt x="38" y="4769"/>
                  </a:lnTo>
                  <a:lnTo>
                    <a:pt x="38" y="4915"/>
                  </a:lnTo>
                  <a:lnTo>
                    <a:pt x="38" y="5099"/>
                  </a:lnTo>
                  <a:lnTo>
                    <a:pt x="74" y="5245"/>
                  </a:lnTo>
                  <a:lnTo>
                    <a:pt x="1" y="5282"/>
                  </a:lnTo>
                  <a:lnTo>
                    <a:pt x="1" y="5319"/>
                  </a:lnTo>
                  <a:lnTo>
                    <a:pt x="38" y="5722"/>
                  </a:lnTo>
                  <a:lnTo>
                    <a:pt x="148" y="6052"/>
                  </a:lnTo>
                  <a:lnTo>
                    <a:pt x="441" y="6786"/>
                  </a:lnTo>
                  <a:lnTo>
                    <a:pt x="1065" y="8400"/>
                  </a:lnTo>
                  <a:lnTo>
                    <a:pt x="2348" y="11665"/>
                  </a:lnTo>
                  <a:lnTo>
                    <a:pt x="2935" y="13315"/>
                  </a:lnTo>
                  <a:lnTo>
                    <a:pt x="3522" y="15003"/>
                  </a:lnTo>
                  <a:lnTo>
                    <a:pt x="4072" y="16653"/>
                  </a:lnTo>
                  <a:lnTo>
                    <a:pt x="4293" y="17424"/>
                  </a:lnTo>
                  <a:lnTo>
                    <a:pt x="4439" y="17827"/>
                  </a:lnTo>
                  <a:lnTo>
                    <a:pt x="4513" y="18047"/>
                  </a:lnTo>
                  <a:lnTo>
                    <a:pt x="4623" y="18231"/>
                  </a:lnTo>
                  <a:lnTo>
                    <a:pt x="4659" y="18451"/>
                  </a:lnTo>
                  <a:lnTo>
                    <a:pt x="4733" y="18634"/>
                  </a:lnTo>
                  <a:lnTo>
                    <a:pt x="4806" y="18781"/>
                  </a:lnTo>
                  <a:lnTo>
                    <a:pt x="4916" y="18928"/>
                  </a:lnTo>
                  <a:lnTo>
                    <a:pt x="5026" y="19074"/>
                  </a:lnTo>
                  <a:lnTo>
                    <a:pt x="5173" y="19221"/>
                  </a:lnTo>
                  <a:lnTo>
                    <a:pt x="5503" y="19404"/>
                  </a:lnTo>
                  <a:lnTo>
                    <a:pt x="5833" y="19551"/>
                  </a:lnTo>
                  <a:lnTo>
                    <a:pt x="6237" y="19661"/>
                  </a:lnTo>
                  <a:lnTo>
                    <a:pt x="6604" y="19698"/>
                  </a:lnTo>
                  <a:lnTo>
                    <a:pt x="7007" y="19698"/>
                  </a:lnTo>
                  <a:lnTo>
                    <a:pt x="7484" y="19625"/>
                  </a:lnTo>
                  <a:lnTo>
                    <a:pt x="7924" y="19515"/>
                  </a:lnTo>
                  <a:lnTo>
                    <a:pt x="8841" y="19184"/>
                  </a:lnTo>
                  <a:lnTo>
                    <a:pt x="11079" y="18341"/>
                  </a:lnTo>
                  <a:lnTo>
                    <a:pt x="13206" y="17570"/>
                  </a:lnTo>
                  <a:lnTo>
                    <a:pt x="13830" y="17314"/>
                  </a:lnTo>
                  <a:lnTo>
                    <a:pt x="14417" y="17020"/>
                  </a:lnTo>
                  <a:lnTo>
                    <a:pt x="14527" y="17020"/>
                  </a:lnTo>
                  <a:lnTo>
                    <a:pt x="14674" y="16947"/>
                  </a:lnTo>
                  <a:lnTo>
                    <a:pt x="14710" y="16873"/>
                  </a:lnTo>
                  <a:lnTo>
                    <a:pt x="14710" y="16837"/>
                  </a:lnTo>
                  <a:lnTo>
                    <a:pt x="14894" y="16690"/>
                  </a:lnTo>
                  <a:lnTo>
                    <a:pt x="15187" y="16433"/>
                  </a:lnTo>
                  <a:lnTo>
                    <a:pt x="15407" y="16103"/>
                  </a:lnTo>
                  <a:lnTo>
                    <a:pt x="15554" y="15773"/>
                  </a:lnTo>
                  <a:lnTo>
                    <a:pt x="15701" y="15406"/>
                  </a:lnTo>
                  <a:lnTo>
                    <a:pt x="15774" y="15039"/>
                  </a:lnTo>
                  <a:lnTo>
                    <a:pt x="15811" y="14636"/>
                  </a:lnTo>
                  <a:lnTo>
                    <a:pt x="15847" y="13866"/>
                  </a:lnTo>
                  <a:lnTo>
                    <a:pt x="15884" y="13829"/>
                  </a:lnTo>
                  <a:lnTo>
                    <a:pt x="15884" y="13756"/>
                  </a:lnTo>
                  <a:lnTo>
                    <a:pt x="15847" y="13572"/>
                  </a:lnTo>
                  <a:lnTo>
                    <a:pt x="15811" y="13389"/>
                  </a:lnTo>
                  <a:lnTo>
                    <a:pt x="15664" y="13059"/>
                  </a:lnTo>
                  <a:lnTo>
                    <a:pt x="15334" y="12178"/>
                  </a:lnTo>
                  <a:lnTo>
                    <a:pt x="14710" y="10564"/>
                  </a:lnTo>
                  <a:lnTo>
                    <a:pt x="13500" y="7263"/>
                  </a:lnTo>
                  <a:lnTo>
                    <a:pt x="12326" y="3962"/>
                  </a:lnTo>
                  <a:lnTo>
                    <a:pt x="11776" y="2311"/>
                  </a:lnTo>
                  <a:lnTo>
                    <a:pt x="11446" y="1431"/>
                  </a:lnTo>
                  <a:lnTo>
                    <a:pt x="11372" y="1174"/>
                  </a:lnTo>
                  <a:lnTo>
                    <a:pt x="11409" y="1027"/>
                  </a:lnTo>
                  <a:lnTo>
                    <a:pt x="11409" y="917"/>
                  </a:lnTo>
                  <a:lnTo>
                    <a:pt x="11372" y="770"/>
                  </a:lnTo>
                  <a:lnTo>
                    <a:pt x="11299" y="624"/>
                  </a:lnTo>
                  <a:lnTo>
                    <a:pt x="11152" y="403"/>
                  </a:lnTo>
                  <a:lnTo>
                    <a:pt x="10895" y="220"/>
                  </a:lnTo>
                  <a:lnTo>
                    <a:pt x="10712" y="110"/>
                  </a:lnTo>
                  <a:lnTo>
                    <a:pt x="10528" y="37"/>
                  </a:lnTo>
                  <a:lnTo>
                    <a:pt x="10345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3" name="Shape 293"/>
            <p:cNvSpPr/>
            <p:nvPr/>
          </p:nvSpPr>
          <p:spPr>
            <a:xfrm>
              <a:off x="6991200" y="2879025"/>
              <a:ext cx="390675" cy="444800"/>
            </a:xfrm>
            <a:custGeom>
              <a:avLst/>
              <a:gdLst/>
              <a:ahLst/>
              <a:cxnLst/>
              <a:rect l="0" t="0" r="0" b="0"/>
              <a:pathLst>
                <a:path w="15627" h="17792" extrusionOk="0">
                  <a:moveTo>
                    <a:pt x="10528" y="1"/>
                  </a:moveTo>
                  <a:lnTo>
                    <a:pt x="10455" y="37"/>
                  </a:lnTo>
                  <a:lnTo>
                    <a:pt x="10308" y="221"/>
                  </a:lnTo>
                  <a:lnTo>
                    <a:pt x="10198" y="441"/>
                  </a:lnTo>
                  <a:lnTo>
                    <a:pt x="10015" y="881"/>
                  </a:lnTo>
                  <a:lnTo>
                    <a:pt x="9831" y="1468"/>
                  </a:lnTo>
                  <a:lnTo>
                    <a:pt x="9685" y="2091"/>
                  </a:lnTo>
                  <a:lnTo>
                    <a:pt x="9685" y="2201"/>
                  </a:lnTo>
                  <a:lnTo>
                    <a:pt x="9721" y="2311"/>
                  </a:lnTo>
                  <a:lnTo>
                    <a:pt x="9795" y="2348"/>
                  </a:lnTo>
                  <a:lnTo>
                    <a:pt x="9868" y="2385"/>
                  </a:lnTo>
                  <a:lnTo>
                    <a:pt x="9941" y="2421"/>
                  </a:lnTo>
                  <a:lnTo>
                    <a:pt x="10051" y="2385"/>
                  </a:lnTo>
                  <a:lnTo>
                    <a:pt x="10125" y="2311"/>
                  </a:lnTo>
                  <a:lnTo>
                    <a:pt x="10198" y="2238"/>
                  </a:lnTo>
                  <a:lnTo>
                    <a:pt x="10235" y="2055"/>
                  </a:lnTo>
                  <a:lnTo>
                    <a:pt x="10235" y="2018"/>
                  </a:lnTo>
                  <a:lnTo>
                    <a:pt x="10235" y="1981"/>
                  </a:lnTo>
                  <a:lnTo>
                    <a:pt x="10455" y="1138"/>
                  </a:lnTo>
                  <a:lnTo>
                    <a:pt x="10638" y="624"/>
                  </a:lnTo>
                  <a:lnTo>
                    <a:pt x="10675" y="367"/>
                  </a:lnTo>
                  <a:lnTo>
                    <a:pt x="10712" y="111"/>
                  </a:lnTo>
                  <a:lnTo>
                    <a:pt x="10675" y="37"/>
                  </a:lnTo>
                  <a:lnTo>
                    <a:pt x="10602" y="1"/>
                  </a:lnTo>
                  <a:close/>
                  <a:moveTo>
                    <a:pt x="3559" y="1028"/>
                  </a:moveTo>
                  <a:lnTo>
                    <a:pt x="3522" y="1064"/>
                  </a:lnTo>
                  <a:lnTo>
                    <a:pt x="3485" y="1101"/>
                  </a:lnTo>
                  <a:lnTo>
                    <a:pt x="3485" y="1138"/>
                  </a:lnTo>
                  <a:lnTo>
                    <a:pt x="3559" y="1321"/>
                  </a:lnTo>
                  <a:lnTo>
                    <a:pt x="3669" y="1468"/>
                  </a:lnTo>
                  <a:lnTo>
                    <a:pt x="3889" y="1761"/>
                  </a:lnTo>
                  <a:lnTo>
                    <a:pt x="4109" y="2055"/>
                  </a:lnTo>
                  <a:lnTo>
                    <a:pt x="4366" y="2348"/>
                  </a:lnTo>
                  <a:lnTo>
                    <a:pt x="4476" y="2605"/>
                  </a:lnTo>
                  <a:lnTo>
                    <a:pt x="4586" y="2862"/>
                  </a:lnTo>
                  <a:lnTo>
                    <a:pt x="4696" y="2972"/>
                  </a:lnTo>
                  <a:lnTo>
                    <a:pt x="4769" y="3045"/>
                  </a:lnTo>
                  <a:lnTo>
                    <a:pt x="4916" y="3082"/>
                  </a:lnTo>
                  <a:lnTo>
                    <a:pt x="5063" y="3082"/>
                  </a:lnTo>
                  <a:lnTo>
                    <a:pt x="5136" y="3045"/>
                  </a:lnTo>
                  <a:lnTo>
                    <a:pt x="5209" y="3008"/>
                  </a:lnTo>
                  <a:lnTo>
                    <a:pt x="5246" y="2935"/>
                  </a:lnTo>
                  <a:lnTo>
                    <a:pt x="5246" y="2862"/>
                  </a:lnTo>
                  <a:lnTo>
                    <a:pt x="5209" y="2715"/>
                  </a:lnTo>
                  <a:lnTo>
                    <a:pt x="5173" y="2642"/>
                  </a:lnTo>
                  <a:lnTo>
                    <a:pt x="5099" y="2605"/>
                  </a:lnTo>
                  <a:lnTo>
                    <a:pt x="4989" y="2605"/>
                  </a:lnTo>
                  <a:lnTo>
                    <a:pt x="4989" y="2568"/>
                  </a:lnTo>
                  <a:lnTo>
                    <a:pt x="4989" y="2495"/>
                  </a:lnTo>
                  <a:lnTo>
                    <a:pt x="4953" y="2385"/>
                  </a:lnTo>
                  <a:lnTo>
                    <a:pt x="4806" y="2128"/>
                  </a:lnTo>
                  <a:lnTo>
                    <a:pt x="4623" y="1871"/>
                  </a:lnTo>
                  <a:lnTo>
                    <a:pt x="4402" y="1615"/>
                  </a:lnTo>
                  <a:lnTo>
                    <a:pt x="4146" y="1394"/>
                  </a:lnTo>
                  <a:lnTo>
                    <a:pt x="3889" y="1174"/>
                  </a:lnTo>
                  <a:lnTo>
                    <a:pt x="3595" y="1028"/>
                  </a:lnTo>
                  <a:close/>
                  <a:moveTo>
                    <a:pt x="15334" y="3999"/>
                  </a:moveTo>
                  <a:lnTo>
                    <a:pt x="15260" y="4035"/>
                  </a:lnTo>
                  <a:lnTo>
                    <a:pt x="15187" y="4109"/>
                  </a:lnTo>
                  <a:lnTo>
                    <a:pt x="15077" y="4182"/>
                  </a:lnTo>
                  <a:lnTo>
                    <a:pt x="14967" y="4256"/>
                  </a:lnTo>
                  <a:lnTo>
                    <a:pt x="14820" y="4329"/>
                  </a:lnTo>
                  <a:lnTo>
                    <a:pt x="14673" y="4329"/>
                  </a:lnTo>
                  <a:lnTo>
                    <a:pt x="14527" y="4402"/>
                  </a:lnTo>
                  <a:lnTo>
                    <a:pt x="14490" y="4439"/>
                  </a:lnTo>
                  <a:lnTo>
                    <a:pt x="14453" y="4549"/>
                  </a:lnTo>
                  <a:lnTo>
                    <a:pt x="14417" y="4586"/>
                  </a:lnTo>
                  <a:lnTo>
                    <a:pt x="14380" y="4622"/>
                  </a:lnTo>
                  <a:lnTo>
                    <a:pt x="14233" y="4732"/>
                  </a:lnTo>
                  <a:lnTo>
                    <a:pt x="13940" y="4842"/>
                  </a:lnTo>
                  <a:lnTo>
                    <a:pt x="13720" y="4989"/>
                  </a:lnTo>
                  <a:lnTo>
                    <a:pt x="13536" y="5173"/>
                  </a:lnTo>
                  <a:lnTo>
                    <a:pt x="13499" y="5246"/>
                  </a:lnTo>
                  <a:lnTo>
                    <a:pt x="13499" y="5319"/>
                  </a:lnTo>
                  <a:lnTo>
                    <a:pt x="13573" y="5356"/>
                  </a:lnTo>
                  <a:lnTo>
                    <a:pt x="13830" y="5356"/>
                  </a:lnTo>
                  <a:lnTo>
                    <a:pt x="14013" y="5319"/>
                  </a:lnTo>
                  <a:lnTo>
                    <a:pt x="14380" y="5173"/>
                  </a:lnTo>
                  <a:lnTo>
                    <a:pt x="14673" y="5026"/>
                  </a:lnTo>
                  <a:lnTo>
                    <a:pt x="14783" y="4953"/>
                  </a:lnTo>
                  <a:lnTo>
                    <a:pt x="14857" y="4806"/>
                  </a:lnTo>
                  <a:lnTo>
                    <a:pt x="15077" y="4769"/>
                  </a:lnTo>
                  <a:lnTo>
                    <a:pt x="15260" y="4659"/>
                  </a:lnTo>
                  <a:lnTo>
                    <a:pt x="15370" y="4696"/>
                  </a:lnTo>
                  <a:lnTo>
                    <a:pt x="15444" y="4696"/>
                  </a:lnTo>
                  <a:lnTo>
                    <a:pt x="15554" y="4622"/>
                  </a:lnTo>
                  <a:lnTo>
                    <a:pt x="15627" y="4549"/>
                  </a:lnTo>
                  <a:lnTo>
                    <a:pt x="15627" y="4476"/>
                  </a:lnTo>
                  <a:lnTo>
                    <a:pt x="15590" y="4366"/>
                  </a:lnTo>
                  <a:lnTo>
                    <a:pt x="15627" y="4329"/>
                  </a:lnTo>
                  <a:lnTo>
                    <a:pt x="15627" y="4256"/>
                  </a:lnTo>
                  <a:lnTo>
                    <a:pt x="15590" y="4182"/>
                  </a:lnTo>
                  <a:lnTo>
                    <a:pt x="15554" y="4109"/>
                  </a:lnTo>
                  <a:lnTo>
                    <a:pt x="15480" y="4035"/>
                  </a:lnTo>
                  <a:lnTo>
                    <a:pt x="15407" y="4035"/>
                  </a:lnTo>
                  <a:lnTo>
                    <a:pt x="15334" y="3999"/>
                  </a:lnTo>
                  <a:close/>
                  <a:moveTo>
                    <a:pt x="2238" y="7447"/>
                  </a:moveTo>
                  <a:lnTo>
                    <a:pt x="2128" y="7484"/>
                  </a:lnTo>
                  <a:lnTo>
                    <a:pt x="1064" y="7960"/>
                  </a:lnTo>
                  <a:lnTo>
                    <a:pt x="477" y="8217"/>
                  </a:lnTo>
                  <a:lnTo>
                    <a:pt x="257" y="8364"/>
                  </a:lnTo>
                  <a:lnTo>
                    <a:pt x="147" y="8474"/>
                  </a:lnTo>
                  <a:lnTo>
                    <a:pt x="111" y="8437"/>
                  </a:lnTo>
                  <a:lnTo>
                    <a:pt x="74" y="8437"/>
                  </a:lnTo>
                  <a:lnTo>
                    <a:pt x="1" y="8511"/>
                  </a:lnTo>
                  <a:lnTo>
                    <a:pt x="1" y="8584"/>
                  </a:lnTo>
                  <a:lnTo>
                    <a:pt x="37" y="8621"/>
                  </a:lnTo>
                  <a:lnTo>
                    <a:pt x="111" y="8694"/>
                  </a:lnTo>
                  <a:lnTo>
                    <a:pt x="221" y="8731"/>
                  </a:lnTo>
                  <a:lnTo>
                    <a:pt x="367" y="8694"/>
                  </a:lnTo>
                  <a:lnTo>
                    <a:pt x="514" y="8657"/>
                  </a:lnTo>
                  <a:lnTo>
                    <a:pt x="808" y="8547"/>
                  </a:lnTo>
                  <a:lnTo>
                    <a:pt x="1028" y="8474"/>
                  </a:lnTo>
                  <a:lnTo>
                    <a:pt x="2385" y="7887"/>
                  </a:lnTo>
                  <a:lnTo>
                    <a:pt x="2458" y="7850"/>
                  </a:lnTo>
                  <a:lnTo>
                    <a:pt x="2532" y="7777"/>
                  </a:lnTo>
                  <a:lnTo>
                    <a:pt x="2532" y="7667"/>
                  </a:lnTo>
                  <a:lnTo>
                    <a:pt x="2495" y="7594"/>
                  </a:lnTo>
                  <a:lnTo>
                    <a:pt x="2422" y="7520"/>
                  </a:lnTo>
                  <a:lnTo>
                    <a:pt x="2348" y="7484"/>
                  </a:lnTo>
                  <a:lnTo>
                    <a:pt x="2238" y="7447"/>
                  </a:lnTo>
                  <a:close/>
                  <a:moveTo>
                    <a:pt x="6677" y="7814"/>
                  </a:moveTo>
                  <a:lnTo>
                    <a:pt x="6603" y="7887"/>
                  </a:lnTo>
                  <a:lnTo>
                    <a:pt x="6603" y="7960"/>
                  </a:lnTo>
                  <a:lnTo>
                    <a:pt x="6603" y="8070"/>
                  </a:lnTo>
                  <a:lnTo>
                    <a:pt x="6933" y="8474"/>
                  </a:lnTo>
                  <a:lnTo>
                    <a:pt x="7044" y="8694"/>
                  </a:lnTo>
                  <a:lnTo>
                    <a:pt x="7154" y="8914"/>
                  </a:lnTo>
                  <a:lnTo>
                    <a:pt x="7227" y="8951"/>
                  </a:lnTo>
                  <a:lnTo>
                    <a:pt x="7264" y="8987"/>
                  </a:lnTo>
                  <a:lnTo>
                    <a:pt x="7410" y="8987"/>
                  </a:lnTo>
                  <a:lnTo>
                    <a:pt x="7594" y="8877"/>
                  </a:lnTo>
                  <a:lnTo>
                    <a:pt x="7777" y="8767"/>
                  </a:lnTo>
                  <a:lnTo>
                    <a:pt x="7924" y="8621"/>
                  </a:lnTo>
                  <a:lnTo>
                    <a:pt x="7924" y="8657"/>
                  </a:lnTo>
                  <a:lnTo>
                    <a:pt x="7997" y="8767"/>
                  </a:lnTo>
                  <a:lnTo>
                    <a:pt x="8071" y="8877"/>
                  </a:lnTo>
                  <a:lnTo>
                    <a:pt x="8181" y="8951"/>
                  </a:lnTo>
                  <a:lnTo>
                    <a:pt x="8327" y="9024"/>
                  </a:lnTo>
                  <a:lnTo>
                    <a:pt x="8584" y="9061"/>
                  </a:lnTo>
                  <a:lnTo>
                    <a:pt x="8768" y="9061"/>
                  </a:lnTo>
                  <a:lnTo>
                    <a:pt x="8951" y="8987"/>
                  </a:lnTo>
                  <a:lnTo>
                    <a:pt x="9281" y="8841"/>
                  </a:lnTo>
                  <a:lnTo>
                    <a:pt x="9611" y="8657"/>
                  </a:lnTo>
                  <a:lnTo>
                    <a:pt x="9721" y="8547"/>
                  </a:lnTo>
                  <a:lnTo>
                    <a:pt x="9758" y="8474"/>
                  </a:lnTo>
                  <a:lnTo>
                    <a:pt x="9758" y="8364"/>
                  </a:lnTo>
                  <a:lnTo>
                    <a:pt x="9685" y="8254"/>
                  </a:lnTo>
                  <a:lnTo>
                    <a:pt x="9648" y="8217"/>
                  </a:lnTo>
                  <a:lnTo>
                    <a:pt x="9464" y="8217"/>
                  </a:lnTo>
                  <a:lnTo>
                    <a:pt x="9428" y="8291"/>
                  </a:lnTo>
                  <a:lnTo>
                    <a:pt x="9244" y="8437"/>
                  </a:lnTo>
                  <a:lnTo>
                    <a:pt x="8988" y="8547"/>
                  </a:lnTo>
                  <a:lnTo>
                    <a:pt x="8768" y="8621"/>
                  </a:lnTo>
                  <a:lnTo>
                    <a:pt x="8584" y="8657"/>
                  </a:lnTo>
                  <a:lnTo>
                    <a:pt x="8474" y="8657"/>
                  </a:lnTo>
                  <a:lnTo>
                    <a:pt x="8401" y="8621"/>
                  </a:lnTo>
                  <a:lnTo>
                    <a:pt x="8364" y="8584"/>
                  </a:lnTo>
                  <a:lnTo>
                    <a:pt x="8327" y="8547"/>
                  </a:lnTo>
                  <a:lnTo>
                    <a:pt x="8254" y="8254"/>
                  </a:lnTo>
                  <a:lnTo>
                    <a:pt x="8181" y="8144"/>
                  </a:lnTo>
                  <a:lnTo>
                    <a:pt x="8071" y="8107"/>
                  </a:lnTo>
                  <a:lnTo>
                    <a:pt x="7961" y="8107"/>
                  </a:lnTo>
                  <a:lnTo>
                    <a:pt x="7887" y="8144"/>
                  </a:lnTo>
                  <a:lnTo>
                    <a:pt x="7740" y="8254"/>
                  </a:lnTo>
                  <a:lnTo>
                    <a:pt x="7630" y="8401"/>
                  </a:lnTo>
                  <a:lnTo>
                    <a:pt x="7410" y="8547"/>
                  </a:lnTo>
                  <a:lnTo>
                    <a:pt x="7264" y="8364"/>
                  </a:lnTo>
                  <a:lnTo>
                    <a:pt x="7117" y="8180"/>
                  </a:lnTo>
                  <a:lnTo>
                    <a:pt x="6970" y="7997"/>
                  </a:lnTo>
                  <a:lnTo>
                    <a:pt x="6787" y="7850"/>
                  </a:lnTo>
                  <a:lnTo>
                    <a:pt x="6713" y="7814"/>
                  </a:lnTo>
                  <a:close/>
                  <a:moveTo>
                    <a:pt x="12876" y="11005"/>
                  </a:moveTo>
                  <a:lnTo>
                    <a:pt x="12803" y="11042"/>
                  </a:lnTo>
                  <a:lnTo>
                    <a:pt x="12766" y="11078"/>
                  </a:lnTo>
                  <a:lnTo>
                    <a:pt x="12766" y="11152"/>
                  </a:lnTo>
                  <a:lnTo>
                    <a:pt x="12729" y="11225"/>
                  </a:lnTo>
                  <a:lnTo>
                    <a:pt x="12766" y="11298"/>
                  </a:lnTo>
                  <a:lnTo>
                    <a:pt x="12986" y="11702"/>
                  </a:lnTo>
                  <a:lnTo>
                    <a:pt x="13279" y="12069"/>
                  </a:lnTo>
                  <a:lnTo>
                    <a:pt x="13499" y="12399"/>
                  </a:lnTo>
                  <a:lnTo>
                    <a:pt x="13646" y="12509"/>
                  </a:lnTo>
                  <a:lnTo>
                    <a:pt x="13830" y="12619"/>
                  </a:lnTo>
                  <a:lnTo>
                    <a:pt x="13976" y="12619"/>
                  </a:lnTo>
                  <a:lnTo>
                    <a:pt x="14013" y="12582"/>
                  </a:lnTo>
                  <a:lnTo>
                    <a:pt x="14086" y="12546"/>
                  </a:lnTo>
                  <a:lnTo>
                    <a:pt x="14160" y="12436"/>
                  </a:lnTo>
                  <a:lnTo>
                    <a:pt x="14160" y="12325"/>
                  </a:lnTo>
                  <a:lnTo>
                    <a:pt x="14160" y="12252"/>
                  </a:lnTo>
                  <a:lnTo>
                    <a:pt x="14123" y="12142"/>
                  </a:lnTo>
                  <a:lnTo>
                    <a:pt x="14086" y="12069"/>
                  </a:lnTo>
                  <a:lnTo>
                    <a:pt x="14050" y="12032"/>
                  </a:lnTo>
                  <a:lnTo>
                    <a:pt x="13903" y="12032"/>
                  </a:lnTo>
                  <a:lnTo>
                    <a:pt x="13830" y="11885"/>
                  </a:lnTo>
                  <a:lnTo>
                    <a:pt x="13573" y="11592"/>
                  </a:lnTo>
                  <a:lnTo>
                    <a:pt x="13316" y="11298"/>
                  </a:lnTo>
                  <a:lnTo>
                    <a:pt x="13059" y="11042"/>
                  </a:lnTo>
                  <a:lnTo>
                    <a:pt x="13023" y="11005"/>
                  </a:lnTo>
                  <a:close/>
                  <a:moveTo>
                    <a:pt x="8181" y="3192"/>
                  </a:moveTo>
                  <a:lnTo>
                    <a:pt x="8511" y="3228"/>
                  </a:lnTo>
                  <a:lnTo>
                    <a:pt x="8878" y="3265"/>
                  </a:lnTo>
                  <a:lnTo>
                    <a:pt x="9208" y="3339"/>
                  </a:lnTo>
                  <a:lnTo>
                    <a:pt x="9538" y="3412"/>
                  </a:lnTo>
                  <a:lnTo>
                    <a:pt x="9868" y="3522"/>
                  </a:lnTo>
                  <a:lnTo>
                    <a:pt x="10198" y="3669"/>
                  </a:lnTo>
                  <a:lnTo>
                    <a:pt x="10528" y="3852"/>
                  </a:lnTo>
                  <a:lnTo>
                    <a:pt x="10822" y="4035"/>
                  </a:lnTo>
                  <a:lnTo>
                    <a:pt x="11078" y="4256"/>
                  </a:lnTo>
                  <a:lnTo>
                    <a:pt x="11335" y="4476"/>
                  </a:lnTo>
                  <a:lnTo>
                    <a:pt x="11592" y="4732"/>
                  </a:lnTo>
                  <a:lnTo>
                    <a:pt x="11812" y="4989"/>
                  </a:lnTo>
                  <a:lnTo>
                    <a:pt x="11996" y="5319"/>
                  </a:lnTo>
                  <a:lnTo>
                    <a:pt x="12142" y="5576"/>
                  </a:lnTo>
                  <a:lnTo>
                    <a:pt x="12252" y="5870"/>
                  </a:lnTo>
                  <a:lnTo>
                    <a:pt x="12362" y="6200"/>
                  </a:lnTo>
                  <a:lnTo>
                    <a:pt x="12436" y="6530"/>
                  </a:lnTo>
                  <a:lnTo>
                    <a:pt x="12509" y="6823"/>
                  </a:lnTo>
                  <a:lnTo>
                    <a:pt x="12509" y="7153"/>
                  </a:lnTo>
                  <a:lnTo>
                    <a:pt x="12509" y="7484"/>
                  </a:lnTo>
                  <a:lnTo>
                    <a:pt x="12472" y="7814"/>
                  </a:lnTo>
                  <a:lnTo>
                    <a:pt x="12399" y="8144"/>
                  </a:lnTo>
                  <a:lnTo>
                    <a:pt x="12289" y="8511"/>
                  </a:lnTo>
                  <a:lnTo>
                    <a:pt x="12142" y="8804"/>
                  </a:lnTo>
                  <a:lnTo>
                    <a:pt x="11996" y="9134"/>
                  </a:lnTo>
                  <a:lnTo>
                    <a:pt x="11812" y="9428"/>
                  </a:lnTo>
                  <a:lnTo>
                    <a:pt x="11592" y="9721"/>
                  </a:lnTo>
                  <a:lnTo>
                    <a:pt x="11115" y="10271"/>
                  </a:lnTo>
                  <a:lnTo>
                    <a:pt x="10345" y="11115"/>
                  </a:lnTo>
                  <a:lnTo>
                    <a:pt x="9941" y="11555"/>
                  </a:lnTo>
                  <a:lnTo>
                    <a:pt x="9575" y="12032"/>
                  </a:lnTo>
                  <a:lnTo>
                    <a:pt x="9281" y="12509"/>
                  </a:lnTo>
                  <a:lnTo>
                    <a:pt x="8988" y="13022"/>
                  </a:lnTo>
                  <a:lnTo>
                    <a:pt x="8914" y="13279"/>
                  </a:lnTo>
                  <a:lnTo>
                    <a:pt x="8804" y="13573"/>
                  </a:lnTo>
                  <a:lnTo>
                    <a:pt x="8768" y="13829"/>
                  </a:lnTo>
                  <a:lnTo>
                    <a:pt x="8731" y="14123"/>
                  </a:lnTo>
                  <a:lnTo>
                    <a:pt x="8217" y="14013"/>
                  </a:lnTo>
                  <a:lnTo>
                    <a:pt x="7704" y="13939"/>
                  </a:lnTo>
                  <a:lnTo>
                    <a:pt x="8584" y="11665"/>
                  </a:lnTo>
                  <a:lnTo>
                    <a:pt x="9061" y="10418"/>
                  </a:lnTo>
                  <a:lnTo>
                    <a:pt x="9318" y="9831"/>
                  </a:lnTo>
                  <a:lnTo>
                    <a:pt x="9391" y="9538"/>
                  </a:lnTo>
                  <a:lnTo>
                    <a:pt x="9391" y="9391"/>
                  </a:lnTo>
                  <a:lnTo>
                    <a:pt x="9354" y="9244"/>
                  </a:lnTo>
                  <a:lnTo>
                    <a:pt x="9318" y="9208"/>
                  </a:lnTo>
                  <a:lnTo>
                    <a:pt x="9281" y="9208"/>
                  </a:lnTo>
                  <a:lnTo>
                    <a:pt x="9171" y="9281"/>
                  </a:lnTo>
                  <a:lnTo>
                    <a:pt x="9098" y="9391"/>
                  </a:lnTo>
                  <a:lnTo>
                    <a:pt x="8988" y="9611"/>
                  </a:lnTo>
                  <a:lnTo>
                    <a:pt x="8768" y="10088"/>
                  </a:lnTo>
                  <a:lnTo>
                    <a:pt x="8217" y="11445"/>
                  </a:lnTo>
                  <a:lnTo>
                    <a:pt x="7337" y="13719"/>
                  </a:lnTo>
                  <a:lnTo>
                    <a:pt x="7227" y="13903"/>
                  </a:lnTo>
                  <a:lnTo>
                    <a:pt x="6970" y="13829"/>
                  </a:lnTo>
                  <a:lnTo>
                    <a:pt x="6420" y="13683"/>
                  </a:lnTo>
                  <a:lnTo>
                    <a:pt x="6420" y="13646"/>
                  </a:lnTo>
                  <a:lnTo>
                    <a:pt x="6493" y="13389"/>
                  </a:lnTo>
                  <a:lnTo>
                    <a:pt x="6530" y="13096"/>
                  </a:lnTo>
                  <a:lnTo>
                    <a:pt x="6530" y="12546"/>
                  </a:lnTo>
                  <a:lnTo>
                    <a:pt x="6603" y="11372"/>
                  </a:lnTo>
                  <a:lnTo>
                    <a:pt x="6677" y="10125"/>
                  </a:lnTo>
                  <a:lnTo>
                    <a:pt x="6713" y="9501"/>
                  </a:lnTo>
                  <a:lnTo>
                    <a:pt x="6677" y="8877"/>
                  </a:lnTo>
                  <a:lnTo>
                    <a:pt x="6677" y="8804"/>
                  </a:lnTo>
                  <a:lnTo>
                    <a:pt x="6640" y="8767"/>
                  </a:lnTo>
                  <a:lnTo>
                    <a:pt x="6530" y="8694"/>
                  </a:lnTo>
                  <a:lnTo>
                    <a:pt x="6420" y="8731"/>
                  </a:lnTo>
                  <a:lnTo>
                    <a:pt x="6383" y="8767"/>
                  </a:lnTo>
                  <a:lnTo>
                    <a:pt x="6347" y="8841"/>
                  </a:lnTo>
                  <a:lnTo>
                    <a:pt x="6273" y="9391"/>
                  </a:lnTo>
                  <a:lnTo>
                    <a:pt x="6237" y="9978"/>
                  </a:lnTo>
                  <a:lnTo>
                    <a:pt x="6200" y="11115"/>
                  </a:lnTo>
                  <a:lnTo>
                    <a:pt x="6090" y="12289"/>
                  </a:lnTo>
                  <a:lnTo>
                    <a:pt x="6016" y="12912"/>
                  </a:lnTo>
                  <a:lnTo>
                    <a:pt x="6016" y="13206"/>
                  </a:lnTo>
                  <a:lnTo>
                    <a:pt x="6016" y="13536"/>
                  </a:lnTo>
                  <a:lnTo>
                    <a:pt x="5540" y="13353"/>
                  </a:lnTo>
                  <a:lnTo>
                    <a:pt x="5099" y="13206"/>
                  </a:lnTo>
                  <a:lnTo>
                    <a:pt x="4623" y="13132"/>
                  </a:lnTo>
                  <a:lnTo>
                    <a:pt x="4182" y="13132"/>
                  </a:lnTo>
                  <a:lnTo>
                    <a:pt x="4329" y="12876"/>
                  </a:lnTo>
                  <a:lnTo>
                    <a:pt x="4439" y="12619"/>
                  </a:lnTo>
                  <a:lnTo>
                    <a:pt x="4549" y="12362"/>
                  </a:lnTo>
                  <a:lnTo>
                    <a:pt x="4623" y="12069"/>
                  </a:lnTo>
                  <a:lnTo>
                    <a:pt x="4696" y="11482"/>
                  </a:lnTo>
                  <a:lnTo>
                    <a:pt x="4696" y="10895"/>
                  </a:lnTo>
                  <a:lnTo>
                    <a:pt x="4623" y="10161"/>
                  </a:lnTo>
                  <a:lnTo>
                    <a:pt x="4512" y="9428"/>
                  </a:lnTo>
                  <a:lnTo>
                    <a:pt x="4366" y="8694"/>
                  </a:lnTo>
                  <a:lnTo>
                    <a:pt x="4219" y="7960"/>
                  </a:lnTo>
                  <a:lnTo>
                    <a:pt x="4182" y="7594"/>
                  </a:lnTo>
                  <a:lnTo>
                    <a:pt x="4182" y="7190"/>
                  </a:lnTo>
                  <a:lnTo>
                    <a:pt x="4182" y="6823"/>
                  </a:lnTo>
                  <a:lnTo>
                    <a:pt x="4219" y="6456"/>
                  </a:lnTo>
                  <a:lnTo>
                    <a:pt x="4292" y="6090"/>
                  </a:lnTo>
                  <a:lnTo>
                    <a:pt x="4439" y="5760"/>
                  </a:lnTo>
                  <a:lnTo>
                    <a:pt x="4586" y="5429"/>
                  </a:lnTo>
                  <a:lnTo>
                    <a:pt x="4769" y="5063"/>
                  </a:lnTo>
                  <a:lnTo>
                    <a:pt x="5026" y="4769"/>
                  </a:lnTo>
                  <a:lnTo>
                    <a:pt x="5246" y="4476"/>
                  </a:lnTo>
                  <a:lnTo>
                    <a:pt x="5503" y="4219"/>
                  </a:lnTo>
                  <a:lnTo>
                    <a:pt x="5796" y="3999"/>
                  </a:lnTo>
                  <a:lnTo>
                    <a:pt x="6090" y="3779"/>
                  </a:lnTo>
                  <a:lnTo>
                    <a:pt x="6420" y="3595"/>
                  </a:lnTo>
                  <a:lnTo>
                    <a:pt x="6787" y="3449"/>
                  </a:lnTo>
                  <a:lnTo>
                    <a:pt x="7117" y="3339"/>
                  </a:lnTo>
                  <a:lnTo>
                    <a:pt x="7484" y="3265"/>
                  </a:lnTo>
                  <a:lnTo>
                    <a:pt x="7814" y="3228"/>
                  </a:lnTo>
                  <a:lnTo>
                    <a:pt x="8181" y="3192"/>
                  </a:lnTo>
                  <a:close/>
                  <a:moveTo>
                    <a:pt x="3962" y="13426"/>
                  </a:moveTo>
                  <a:lnTo>
                    <a:pt x="4623" y="13536"/>
                  </a:lnTo>
                  <a:lnTo>
                    <a:pt x="5246" y="13719"/>
                  </a:lnTo>
                  <a:lnTo>
                    <a:pt x="5943" y="13939"/>
                  </a:lnTo>
                  <a:lnTo>
                    <a:pt x="6603" y="14196"/>
                  </a:lnTo>
                  <a:lnTo>
                    <a:pt x="6860" y="14270"/>
                  </a:lnTo>
                  <a:lnTo>
                    <a:pt x="7154" y="14306"/>
                  </a:lnTo>
                  <a:lnTo>
                    <a:pt x="7704" y="14380"/>
                  </a:lnTo>
                  <a:lnTo>
                    <a:pt x="8217" y="14490"/>
                  </a:lnTo>
                  <a:lnTo>
                    <a:pt x="8474" y="14563"/>
                  </a:lnTo>
                  <a:lnTo>
                    <a:pt x="8731" y="14636"/>
                  </a:lnTo>
                  <a:lnTo>
                    <a:pt x="8768" y="14783"/>
                  </a:lnTo>
                  <a:lnTo>
                    <a:pt x="8841" y="14857"/>
                  </a:lnTo>
                  <a:lnTo>
                    <a:pt x="8951" y="14893"/>
                  </a:lnTo>
                  <a:lnTo>
                    <a:pt x="9061" y="14893"/>
                  </a:lnTo>
                  <a:lnTo>
                    <a:pt x="9061" y="15003"/>
                  </a:lnTo>
                  <a:lnTo>
                    <a:pt x="9024" y="15150"/>
                  </a:lnTo>
                  <a:lnTo>
                    <a:pt x="8914" y="15223"/>
                  </a:lnTo>
                  <a:lnTo>
                    <a:pt x="8768" y="15333"/>
                  </a:lnTo>
                  <a:lnTo>
                    <a:pt x="8034" y="15040"/>
                  </a:lnTo>
                  <a:lnTo>
                    <a:pt x="6383" y="14490"/>
                  </a:lnTo>
                  <a:lnTo>
                    <a:pt x="5576" y="14270"/>
                  </a:lnTo>
                  <a:lnTo>
                    <a:pt x="4769" y="14086"/>
                  </a:lnTo>
                  <a:lnTo>
                    <a:pt x="4292" y="14013"/>
                  </a:lnTo>
                  <a:lnTo>
                    <a:pt x="4072" y="14013"/>
                  </a:lnTo>
                  <a:lnTo>
                    <a:pt x="3852" y="14050"/>
                  </a:lnTo>
                  <a:lnTo>
                    <a:pt x="3742" y="14013"/>
                  </a:lnTo>
                  <a:lnTo>
                    <a:pt x="3669" y="13939"/>
                  </a:lnTo>
                  <a:lnTo>
                    <a:pt x="3632" y="13829"/>
                  </a:lnTo>
                  <a:lnTo>
                    <a:pt x="3632" y="13719"/>
                  </a:lnTo>
                  <a:lnTo>
                    <a:pt x="3632" y="13609"/>
                  </a:lnTo>
                  <a:lnTo>
                    <a:pt x="3705" y="13536"/>
                  </a:lnTo>
                  <a:lnTo>
                    <a:pt x="3816" y="13463"/>
                  </a:lnTo>
                  <a:lnTo>
                    <a:pt x="3926" y="13426"/>
                  </a:lnTo>
                  <a:close/>
                  <a:moveTo>
                    <a:pt x="4256" y="15737"/>
                  </a:moveTo>
                  <a:lnTo>
                    <a:pt x="4696" y="15847"/>
                  </a:lnTo>
                  <a:lnTo>
                    <a:pt x="4476" y="16067"/>
                  </a:lnTo>
                  <a:lnTo>
                    <a:pt x="4292" y="16287"/>
                  </a:lnTo>
                  <a:lnTo>
                    <a:pt x="4292" y="16250"/>
                  </a:lnTo>
                  <a:lnTo>
                    <a:pt x="4256" y="16140"/>
                  </a:lnTo>
                  <a:lnTo>
                    <a:pt x="4256" y="15994"/>
                  </a:lnTo>
                  <a:lnTo>
                    <a:pt x="4256" y="15737"/>
                  </a:lnTo>
                  <a:close/>
                  <a:moveTo>
                    <a:pt x="4843" y="15920"/>
                  </a:moveTo>
                  <a:lnTo>
                    <a:pt x="4989" y="15957"/>
                  </a:lnTo>
                  <a:lnTo>
                    <a:pt x="5136" y="15994"/>
                  </a:lnTo>
                  <a:lnTo>
                    <a:pt x="4879" y="16140"/>
                  </a:lnTo>
                  <a:lnTo>
                    <a:pt x="4623" y="16360"/>
                  </a:lnTo>
                  <a:lnTo>
                    <a:pt x="4623" y="16360"/>
                  </a:lnTo>
                  <a:lnTo>
                    <a:pt x="4733" y="16140"/>
                  </a:lnTo>
                  <a:lnTo>
                    <a:pt x="4843" y="15920"/>
                  </a:lnTo>
                  <a:close/>
                  <a:moveTo>
                    <a:pt x="4146" y="14453"/>
                  </a:moveTo>
                  <a:lnTo>
                    <a:pt x="4659" y="14490"/>
                  </a:lnTo>
                  <a:lnTo>
                    <a:pt x="5356" y="14673"/>
                  </a:lnTo>
                  <a:lnTo>
                    <a:pt x="6053" y="14857"/>
                  </a:lnTo>
                  <a:lnTo>
                    <a:pt x="7410" y="15333"/>
                  </a:lnTo>
                  <a:lnTo>
                    <a:pt x="8034" y="15553"/>
                  </a:lnTo>
                  <a:lnTo>
                    <a:pt x="8401" y="15663"/>
                  </a:lnTo>
                  <a:lnTo>
                    <a:pt x="8694" y="15774"/>
                  </a:lnTo>
                  <a:lnTo>
                    <a:pt x="8731" y="15847"/>
                  </a:lnTo>
                  <a:lnTo>
                    <a:pt x="8768" y="15884"/>
                  </a:lnTo>
                  <a:lnTo>
                    <a:pt x="8841" y="15957"/>
                  </a:lnTo>
                  <a:lnTo>
                    <a:pt x="8951" y="15957"/>
                  </a:lnTo>
                  <a:lnTo>
                    <a:pt x="8914" y="16067"/>
                  </a:lnTo>
                  <a:lnTo>
                    <a:pt x="8841" y="16214"/>
                  </a:lnTo>
                  <a:lnTo>
                    <a:pt x="8694" y="16397"/>
                  </a:lnTo>
                  <a:lnTo>
                    <a:pt x="8547" y="16507"/>
                  </a:lnTo>
                  <a:lnTo>
                    <a:pt x="8401" y="16581"/>
                  </a:lnTo>
                  <a:lnTo>
                    <a:pt x="7227" y="16140"/>
                  </a:lnTo>
                  <a:lnTo>
                    <a:pt x="6016" y="15774"/>
                  </a:lnTo>
                  <a:lnTo>
                    <a:pt x="4733" y="15370"/>
                  </a:lnTo>
                  <a:lnTo>
                    <a:pt x="4072" y="15223"/>
                  </a:lnTo>
                  <a:lnTo>
                    <a:pt x="3449" y="15113"/>
                  </a:lnTo>
                  <a:lnTo>
                    <a:pt x="3449" y="15040"/>
                  </a:lnTo>
                  <a:lnTo>
                    <a:pt x="3449" y="14857"/>
                  </a:lnTo>
                  <a:lnTo>
                    <a:pt x="3522" y="14673"/>
                  </a:lnTo>
                  <a:lnTo>
                    <a:pt x="3632" y="14563"/>
                  </a:lnTo>
                  <a:lnTo>
                    <a:pt x="3705" y="14490"/>
                  </a:lnTo>
                  <a:lnTo>
                    <a:pt x="3926" y="14490"/>
                  </a:lnTo>
                  <a:lnTo>
                    <a:pt x="3962" y="14526"/>
                  </a:lnTo>
                  <a:lnTo>
                    <a:pt x="3999" y="14526"/>
                  </a:lnTo>
                  <a:lnTo>
                    <a:pt x="4036" y="14490"/>
                  </a:lnTo>
                  <a:lnTo>
                    <a:pt x="4146" y="14453"/>
                  </a:lnTo>
                  <a:close/>
                  <a:moveTo>
                    <a:pt x="5503" y="16067"/>
                  </a:moveTo>
                  <a:lnTo>
                    <a:pt x="5723" y="16140"/>
                  </a:lnTo>
                  <a:lnTo>
                    <a:pt x="5503" y="16287"/>
                  </a:lnTo>
                  <a:lnTo>
                    <a:pt x="5246" y="16434"/>
                  </a:lnTo>
                  <a:lnTo>
                    <a:pt x="5026" y="16617"/>
                  </a:lnTo>
                  <a:lnTo>
                    <a:pt x="4843" y="16837"/>
                  </a:lnTo>
                  <a:lnTo>
                    <a:pt x="4659" y="16764"/>
                  </a:lnTo>
                  <a:lnTo>
                    <a:pt x="4733" y="16691"/>
                  </a:lnTo>
                  <a:lnTo>
                    <a:pt x="5503" y="16067"/>
                  </a:lnTo>
                  <a:close/>
                  <a:moveTo>
                    <a:pt x="5980" y="16214"/>
                  </a:moveTo>
                  <a:lnTo>
                    <a:pt x="6200" y="16287"/>
                  </a:lnTo>
                  <a:lnTo>
                    <a:pt x="6200" y="16324"/>
                  </a:lnTo>
                  <a:lnTo>
                    <a:pt x="5943" y="16434"/>
                  </a:lnTo>
                  <a:lnTo>
                    <a:pt x="5723" y="16581"/>
                  </a:lnTo>
                  <a:lnTo>
                    <a:pt x="5540" y="16727"/>
                  </a:lnTo>
                  <a:lnTo>
                    <a:pt x="5393" y="16947"/>
                  </a:lnTo>
                  <a:lnTo>
                    <a:pt x="5246" y="16911"/>
                  </a:lnTo>
                  <a:lnTo>
                    <a:pt x="5613" y="16544"/>
                  </a:lnTo>
                  <a:lnTo>
                    <a:pt x="5980" y="16214"/>
                  </a:lnTo>
                  <a:close/>
                  <a:moveTo>
                    <a:pt x="6383" y="16360"/>
                  </a:moveTo>
                  <a:lnTo>
                    <a:pt x="6897" y="16544"/>
                  </a:lnTo>
                  <a:lnTo>
                    <a:pt x="6420" y="16801"/>
                  </a:lnTo>
                  <a:lnTo>
                    <a:pt x="6200" y="16947"/>
                  </a:lnTo>
                  <a:lnTo>
                    <a:pt x="5980" y="17131"/>
                  </a:lnTo>
                  <a:lnTo>
                    <a:pt x="5796" y="17057"/>
                  </a:lnTo>
                  <a:lnTo>
                    <a:pt x="5833" y="16984"/>
                  </a:lnTo>
                  <a:lnTo>
                    <a:pt x="5833" y="16911"/>
                  </a:lnTo>
                  <a:lnTo>
                    <a:pt x="5833" y="16874"/>
                  </a:lnTo>
                  <a:lnTo>
                    <a:pt x="6090" y="16617"/>
                  </a:lnTo>
                  <a:lnTo>
                    <a:pt x="6383" y="16397"/>
                  </a:lnTo>
                  <a:lnTo>
                    <a:pt x="6383" y="16360"/>
                  </a:lnTo>
                  <a:close/>
                  <a:moveTo>
                    <a:pt x="7080" y="16581"/>
                  </a:moveTo>
                  <a:lnTo>
                    <a:pt x="7410" y="16691"/>
                  </a:lnTo>
                  <a:lnTo>
                    <a:pt x="7154" y="16911"/>
                  </a:lnTo>
                  <a:lnTo>
                    <a:pt x="6787" y="17314"/>
                  </a:lnTo>
                  <a:lnTo>
                    <a:pt x="6457" y="17241"/>
                  </a:lnTo>
                  <a:lnTo>
                    <a:pt x="6493" y="17167"/>
                  </a:lnTo>
                  <a:lnTo>
                    <a:pt x="6457" y="17131"/>
                  </a:lnTo>
                  <a:lnTo>
                    <a:pt x="6750" y="16837"/>
                  </a:lnTo>
                  <a:lnTo>
                    <a:pt x="7080" y="16581"/>
                  </a:lnTo>
                  <a:close/>
                  <a:moveTo>
                    <a:pt x="8034" y="2678"/>
                  </a:moveTo>
                  <a:lnTo>
                    <a:pt x="7704" y="2715"/>
                  </a:lnTo>
                  <a:lnTo>
                    <a:pt x="7374" y="2752"/>
                  </a:lnTo>
                  <a:lnTo>
                    <a:pt x="7044" y="2825"/>
                  </a:lnTo>
                  <a:lnTo>
                    <a:pt x="6750" y="2898"/>
                  </a:lnTo>
                  <a:lnTo>
                    <a:pt x="6420" y="3008"/>
                  </a:lnTo>
                  <a:lnTo>
                    <a:pt x="6126" y="3155"/>
                  </a:lnTo>
                  <a:lnTo>
                    <a:pt x="5833" y="3302"/>
                  </a:lnTo>
                  <a:lnTo>
                    <a:pt x="5576" y="3522"/>
                  </a:lnTo>
                  <a:lnTo>
                    <a:pt x="5026" y="3962"/>
                  </a:lnTo>
                  <a:lnTo>
                    <a:pt x="4806" y="4219"/>
                  </a:lnTo>
                  <a:lnTo>
                    <a:pt x="4586" y="4512"/>
                  </a:lnTo>
                  <a:lnTo>
                    <a:pt x="4366" y="4769"/>
                  </a:lnTo>
                  <a:lnTo>
                    <a:pt x="4182" y="5099"/>
                  </a:lnTo>
                  <a:lnTo>
                    <a:pt x="3999" y="5393"/>
                  </a:lnTo>
                  <a:lnTo>
                    <a:pt x="3852" y="5723"/>
                  </a:lnTo>
                  <a:lnTo>
                    <a:pt x="3742" y="6163"/>
                  </a:lnTo>
                  <a:lnTo>
                    <a:pt x="3669" y="6603"/>
                  </a:lnTo>
                  <a:lnTo>
                    <a:pt x="3632" y="7043"/>
                  </a:lnTo>
                  <a:lnTo>
                    <a:pt x="3632" y="7520"/>
                  </a:lnTo>
                  <a:lnTo>
                    <a:pt x="3705" y="7960"/>
                  </a:lnTo>
                  <a:lnTo>
                    <a:pt x="3779" y="8437"/>
                  </a:lnTo>
                  <a:lnTo>
                    <a:pt x="3962" y="9318"/>
                  </a:lnTo>
                  <a:lnTo>
                    <a:pt x="4109" y="10308"/>
                  </a:lnTo>
                  <a:lnTo>
                    <a:pt x="4182" y="10785"/>
                  </a:lnTo>
                  <a:lnTo>
                    <a:pt x="4219" y="11262"/>
                  </a:lnTo>
                  <a:lnTo>
                    <a:pt x="4182" y="11739"/>
                  </a:lnTo>
                  <a:lnTo>
                    <a:pt x="4109" y="12215"/>
                  </a:lnTo>
                  <a:lnTo>
                    <a:pt x="3999" y="12619"/>
                  </a:lnTo>
                  <a:lnTo>
                    <a:pt x="3816" y="13059"/>
                  </a:lnTo>
                  <a:lnTo>
                    <a:pt x="3595" y="13132"/>
                  </a:lnTo>
                  <a:lnTo>
                    <a:pt x="3449" y="13279"/>
                  </a:lnTo>
                  <a:lnTo>
                    <a:pt x="3302" y="13426"/>
                  </a:lnTo>
                  <a:lnTo>
                    <a:pt x="3229" y="13646"/>
                  </a:lnTo>
                  <a:lnTo>
                    <a:pt x="3229" y="13829"/>
                  </a:lnTo>
                  <a:lnTo>
                    <a:pt x="3265" y="13976"/>
                  </a:lnTo>
                  <a:lnTo>
                    <a:pt x="3339" y="14160"/>
                  </a:lnTo>
                  <a:lnTo>
                    <a:pt x="3412" y="14270"/>
                  </a:lnTo>
                  <a:lnTo>
                    <a:pt x="3339" y="14343"/>
                  </a:lnTo>
                  <a:lnTo>
                    <a:pt x="3265" y="14416"/>
                  </a:lnTo>
                  <a:lnTo>
                    <a:pt x="3192" y="14526"/>
                  </a:lnTo>
                  <a:lnTo>
                    <a:pt x="3119" y="14673"/>
                  </a:lnTo>
                  <a:lnTo>
                    <a:pt x="3082" y="14857"/>
                  </a:lnTo>
                  <a:lnTo>
                    <a:pt x="3045" y="15040"/>
                  </a:lnTo>
                  <a:lnTo>
                    <a:pt x="3045" y="15187"/>
                  </a:lnTo>
                  <a:lnTo>
                    <a:pt x="3082" y="15370"/>
                  </a:lnTo>
                  <a:lnTo>
                    <a:pt x="3192" y="15480"/>
                  </a:lnTo>
                  <a:lnTo>
                    <a:pt x="3302" y="15590"/>
                  </a:lnTo>
                  <a:lnTo>
                    <a:pt x="3412" y="15627"/>
                  </a:lnTo>
                  <a:lnTo>
                    <a:pt x="3485" y="15590"/>
                  </a:lnTo>
                  <a:lnTo>
                    <a:pt x="3522" y="15553"/>
                  </a:lnTo>
                  <a:lnTo>
                    <a:pt x="3559" y="15553"/>
                  </a:lnTo>
                  <a:lnTo>
                    <a:pt x="4072" y="15700"/>
                  </a:lnTo>
                  <a:lnTo>
                    <a:pt x="3999" y="15810"/>
                  </a:lnTo>
                  <a:lnTo>
                    <a:pt x="3926" y="15957"/>
                  </a:lnTo>
                  <a:lnTo>
                    <a:pt x="3926" y="16140"/>
                  </a:lnTo>
                  <a:lnTo>
                    <a:pt x="3926" y="16324"/>
                  </a:lnTo>
                  <a:lnTo>
                    <a:pt x="3999" y="16507"/>
                  </a:lnTo>
                  <a:lnTo>
                    <a:pt x="4072" y="16654"/>
                  </a:lnTo>
                  <a:lnTo>
                    <a:pt x="4146" y="16801"/>
                  </a:lnTo>
                  <a:lnTo>
                    <a:pt x="4292" y="16874"/>
                  </a:lnTo>
                  <a:lnTo>
                    <a:pt x="4256" y="16947"/>
                  </a:lnTo>
                  <a:lnTo>
                    <a:pt x="4292" y="17021"/>
                  </a:lnTo>
                  <a:lnTo>
                    <a:pt x="4329" y="17057"/>
                  </a:lnTo>
                  <a:lnTo>
                    <a:pt x="4402" y="17094"/>
                  </a:lnTo>
                  <a:lnTo>
                    <a:pt x="4586" y="17167"/>
                  </a:lnTo>
                  <a:lnTo>
                    <a:pt x="4806" y="17277"/>
                  </a:lnTo>
                  <a:lnTo>
                    <a:pt x="5283" y="17388"/>
                  </a:lnTo>
                  <a:lnTo>
                    <a:pt x="5393" y="17424"/>
                  </a:lnTo>
                  <a:lnTo>
                    <a:pt x="5576" y="17461"/>
                  </a:lnTo>
                  <a:lnTo>
                    <a:pt x="6310" y="17681"/>
                  </a:lnTo>
                  <a:lnTo>
                    <a:pt x="6677" y="17754"/>
                  </a:lnTo>
                  <a:lnTo>
                    <a:pt x="6860" y="17791"/>
                  </a:lnTo>
                  <a:lnTo>
                    <a:pt x="7044" y="17754"/>
                  </a:lnTo>
                  <a:lnTo>
                    <a:pt x="7117" y="17718"/>
                  </a:lnTo>
                  <a:lnTo>
                    <a:pt x="7154" y="17681"/>
                  </a:lnTo>
                  <a:lnTo>
                    <a:pt x="7154" y="17608"/>
                  </a:lnTo>
                  <a:lnTo>
                    <a:pt x="7117" y="17534"/>
                  </a:lnTo>
                  <a:lnTo>
                    <a:pt x="7447" y="17204"/>
                  </a:lnTo>
                  <a:lnTo>
                    <a:pt x="7594" y="17021"/>
                  </a:lnTo>
                  <a:lnTo>
                    <a:pt x="7740" y="16837"/>
                  </a:lnTo>
                  <a:lnTo>
                    <a:pt x="8327" y="17021"/>
                  </a:lnTo>
                  <a:lnTo>
                    <a:pt x="8437" y="17021"/>
                  </a:lnTo>
                  <a:lnTo>
                    <a:pt x="8547" y="16984"/>
                  </a:lnTo>
                  <a:lnTo>
                    <a:pt x="8731" y="16911"/>
                  </a:lnTo>
                  <a:lnTo>
                    <a:pt x="8914" y="16764"/>
                  </a:lnTo>
                  <a:lnTo>
                    <a:pt x="9098" y="16581"/>
                  </a:lnTo>
                  <a:lnTo>
                    <a:pt x="9208" y="16360"/>
                  </a:lnTo>
                  <a:lnTo>
                    <a:pt x="9281" y="16140"/>
                  </a:lnTo>
                  <a:lnTo>
                    <a:pt x="9318" y="15884"/>
                  </a:lnTo>
                  <a:lnTo>
                    <a:pt x="9281" y="15700"/>
                  </a:lnTo>
                  <a:lnTo>
                    <a:pt x="9208" y="15590"/>
                  </a:lnTo>
                  <a:lnTo>
                    <a:pt x="9171" y="15517"/>
                  </a:lnTo>
                  <a:lnTo>
                    <a:pt x="9244" y="15407"/>
                  </a:lnTo>
                  <a:lnTo>
                    <a:pt x="9354" y="15260"/>
                  </a:lnTo>
                  <a:lnTo>
                    <a:pt x="9391" y="15113"/>
                  </a:lnTo>
                  <a:lnTo>
                    <a:pt x="9428" y="15003"/>
                  </a:lnTo>
                  <a:lnTo>
                    <a:pt x="9501" y="14930"/>
                  </a:lnTo>
                  <a:lnTo>
                    <a:pt x="9575" y="14857"/>
                  </a:lnTo>
                  <a:lnTo>
                    <a:pt x="9575" y="14783"/>
                  </a:lnTo>
                  <a:lnTo>
                    <a:pt x="9538" y="14673"/>
                  </a:lnTo>
                  <a:lnTo>
                    <a:pt x="9391" y="14526"/>
                  </a:lnTo>
                  <a:lnTo>
                    <a:pt x="9244" y="14380"/>
                  </a:lnTo>
                  <a:lnTo>
                    <a:pt x="9244" y="14050"/>
                  </a:lnTo>
                  <a:lnTo>
                    <a:pt x="9318" y="13683"/>
                  </a:lnTo>
                  <a:lnTo>
                    <a:pt x="9428" y="13353"/>
                  </a:lnTo>
                  <a:lnTo>
                    <a:pt x="9538" y="13059"/>
                  </a:lnTo>
                  <a:lnTo>
                    <a:pt x="9721" y="12766"/>
                  </a:lnTo>
                  <a:lnTo>
                    <a:pt x="9905" y="12472"/>
                  </a:lnTo>
                  <a:lnTo>
                    <a:pt x="10308" y="11885"/>
                  </a:lnTo>
                  <a:lnTo>
                    <a:pt x="10785" y="11335"/>
                  </a:lnTo>
                  <a:lnTo>
                    <a:pt x="11299" y="10822"/>
                  </a:lnTo>
                  <a:lnTo>
                    <a:pt x="11775" y="10308"/>
                  </a:lnTo>
                  <a:lnTo>
                    <a:pt x="12179" y="9758"/>
                  </a:lnTo>
                  <a:lnTo>
                    <a:pt x="12362" y="9501"/>
                  </a:lnTo>
                  <a:lnTo>
                    <a:pt x="12546" y="9208"/>
                  </a:lnTo>
                  <a:lnTo>
                    <a:pt x="12656" y="8951"/>
                  </a:lnTo>
                  <a:lnTo>
                    <a:pt x="12803" y="8657"/>
                  </a:lnTo>
                  <a:lnTo>
                    <a:pt x="12876" y="8364"/>
                  </a:lnTo>
                  <a:lnTo>
                    <a:pt x="12949" y="8034"/>
                  </a:lnTo>
                  <a:lnTo>
                    <a:pt x="12986" y="7740"/>
                  </a:lnTo>
                  <a:lnTo>
                    <a:pt x="13023" y="7447"/>
                  </a:lnTo>
                  <a:lnTo>
                    <a:pt x="13023" y="6823"/>
                  </a:lnTo>
                  <a:lnTo>
                    <a:pt x="12913" y="6236"/>
                  </a:lnTo>
                  <a:lnTo>
                    <a:pt x="12729" y="5613"/>
                  </a:lnTo>
                  <a:lnTo>
                    <a:pt x="12436" y="5026"/>
                  </a:lnTo>
                  <a:lnTo>
                    <a:pt x="12252" y="4769"/>
                  </a:lnTo>
                  <a:lnTo>
                    <a:pt x="12069" y="4476"/>
                  </a:lnTo>
                  <a:lnTo>
                    <a:pt x="11849" y="4256"/>
                  </a:lnTo>
                  <a:lnTo>
                    <a:pt x="11629" y="3999"/>
                  </a:lnTo>
                  <a:lnTo>
                    <a:pt x="11372" y="3815"/>
                  </a:lnTo>
                  <a:lnTo>
                    <a:pt x="11115" y="3595"/>
                  </a:lnTo>
                  <a:lnTo>
                    <a:pt x="10565" y="3265"/>
                  </a:lnTo>
                  <a:lnTo>
                    <a:pt x="9978" y="3008"/>
                  </a:lnTo>
                  <a:lnTo>
                    <a:pt x="9354" y="2825"/>
                  </a:lnTo>
                  <a:lnTo>
                    <a:pt x="8694" y="2715"/>
                  </a:lnTo>
                  <a:lnTo>
                    <a:pt x="8034" y="267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4" name="Shape 294"/>
            <p:cNvSpPr/>
            <p:nvPr/>
          </p:nvSpPr>
          <p:spPr>
            <a:xfrm>
              <a:off x="6244725" y="2547975"/>
              <a:ext cx="185275" cy="404450"/>
            </a:xfrm>
            <a:custGeom>
              <a:avLst/>
              <a:gdLst/>
              <a:ahLst/>
              <a:cxnLst/>
              <a:rect l="0" t="0" r="0" b="0"/>
              <a:pathLst>
                <a:path w="7411" h="16178" extrusionOk="0">
                  <a:moveTo>
                    <a:pt x="3339" y="147"/>
                  </a:moveTo>
                  <a:lnTo>
                    <a:pt x="3229" y="441"/>
                  </a:lnTo>
                  <a:lnTo>
                    <a:pt x="3155" y="734"/>
                  </a:lnTo>
                  <a:lnTo>
                    <a:pt x="3119" y="1358"/>
                  </a:lnTo>
                  <a:lnTo>
                    <a:pt x="3082" y="2972"/>
                  </a:lnTo>
                  <a:lnTo>
                    <a:pt x="3119" y="4476"/>
                  </a:lnTo>
                  <a:lnTo>
                    <a:pt x="3119" y="5283"/>
                  </a:lnTo>
                  <a:lnTo>
                    <a:pt x="3119" y="5576"/>
                  </a:lnTo>
                  <a:lnTo>
                    <a:pt x="3155" y="5723"/>
                  </a:lnTo>
                  <a:lnTo>
                    <a:pt x="3229" y="5870"/>
                  </a:lnTo>
                  <a:lnTo>
                    <a:pt x="3265" y="5906"/>
                  </a:lnTo>
                  <a:lnTo>
                    <a:pt x="3339" y="5943"/>
                  </a:lnTo>
                  <a:lnTo>
                    <a:pt x="3375" y="5943"/>
                  </a:lnTo>
                  <a:lnTo>
                    <a:pt x="3449" y="5870"/>
                  </a:lnTo>
                  <a:lnTo>
                    <a:pt x="3486" y="5760"/>
                  </a:lnTo>
                  <a:lnTo>
                    <a:pt x="3522" y="5649"/>
                  </a:lnTo>
                  <a:lnTo>
                    <a:pt x="3522" y="5393"/>
                  </a:lnTo>
                  <a:lnTo>
                    <a:pt x="3522" y="4586"/>
                  </a:lnTo>
                  <a:lnTo>
                    <a:pt x="3486" y="2972"/>
                  </a:lnTo>
                  <a:lnTo>
                    <a:pt x="3522" y="1504"/>
                  </a:lnTo>
                  <a:lnTo>
                    <a:pt x="3522" y="808"/>
                  </a:lnTo>
                  <a:lnTo>
                    <a:pt x="3486" y="477"/>
                  </a:lnTo>
                  <a:lnTo>
                    <a:pt x="3412" y="294"/>
                  </a:lnTo>
                  <a:lnTo>
                    <a:pt x="3375" y="147"/>
                  </a:lnTo>
                  <a:close/>
                  <a:moveTo>
                    <a:pt x="1725" y="1"/>
                  </a:moveTo>
                  <a:lnTo>
                    <a:pt x="1688" y="37"/>
                  </a:lnTo>
                  <a:lnTo>
                    <a:pt x="1615" y="147"/>
                  </a:lnTo>
                  <a:lnTo>
                    <a:pt x="1578" y="294"/>
                  </a:lnTo>
                  <a:lnTo>
                    <a:pt x="1541" y="624"/>
                  </a:lnTo>
                  <a:lnTo>
                    <a:pt x="1578" y="1284"/>
                  </a:lnTo>
                  <a:lnTo>
                    <a:pt x="1615" y="2898"/>
                  </a:lnTo>
                  <a:lnTo>
                    <a:pt x="1725" y="6236"/>
                  </a:lnTo>
                  <a:lnTo>
                    <a:pt x="1761" y="6346"/>
                  </a:lnTo>
                  <a:lnTo>
                    <a:pt x="1798" y="6383"/>
                  </a:lnTo>
                  <a:lnTo>
                    <a:pt x="1872" y="6420"/>
                  </a:lnTo>
                  <a:lnTo>
                    <a:pt x="1945" y="6456"/>
                  </a:lnTo>
                  <a:lnTo>
                    <a:pt x="2018" y="6420"/>
                  </a:lnTo>
                  <a:lnTo>
                    <a:pt x="2092" y="6383"/>
                  </a:lnTo>
                  <a:lnTo>
                    <a:pt x="2165" y="6346"/>
                  </a:lnTo>
                  <a:lnTo>
                    <a:pt x="2165" y="6236"/>
                  </a:lnTo>
                  <a:lnTo>
                    <a:pt x="2165" y="5980"/>
                  </a:lnTo>
                  <a:lnTo>
                    <a:pt x="2165" y="5943"/>
                  </a:lnTo>
                  <a:lnTo>
                    <a:pt x="2055" y="3008"/>
                  </a:lnTo>
                  <a:lnTo>
                    <a:pt x="1982" y="1394"/>
                  </a:lnTo>
                  <a:lnTo>
                    <a:pt x="1945" y="587"/>
                  </a:lnTo>
                  <a:lnTo>
                    <a:pt x="1908" y="294"/>
                  </a:lnTo>
                  <a:lnTo>
                    <a:pt x="1872" y="147"/>
                  </a:lnTo>
                  <a:lnTo>
                    <a:pt x="1761" y="37"/>
                  </a:lnTo>
                  <a:lnTo>
                    <a:pt x="1725" y="1"/>
                  </a:lnTo>
                  <a:close/>
                  <a:moveTo>
                    <a:pt x="4953" y="184"/>
                  </a:moveTo>
                  <a:lnTo>
                    <a:pt x="4879" y="221"/>
                  </a:lnTo>
                  <a:lnTo>
                    <a:pt x="4843" y="257"/>
                  </a:lnTo>
                  <a:lnTo>
                    <a:pt x="4843" y="331"/>
                  </a:lnTo>
                  <a:lnTo>
                    <a:pt x="4769" y="1101"/>
                  </a:lnTo>
                  <a:lnTo>
                    <a:pt x="4733" y="1908"/>
                  </a:lnTo>
                  <a:lnTo>
                    <a:pt x="4733" y="3522"/>
                  </a:lnTo>
                  <a:lnTo>
                    <a:pt x="4733" y="5136"/>
                  </a:lnTo>
                  <a:lnTo>
                    <a:pt x="4696" y="5870"/>
                  </a:lnTo>
                  <a:lnTo>
                    <a:pt x="4696" y="6273"/>
                  </a:lnTo>
                  <a:lnTo>
                    <a:pt x="4769" y="6640"/>
                  </a:lnTo>
                  <a:lnTo>
                    <a:pt x="4806" y="6713"/>
                  </a:lnTo>
                  <a:lnTo>
                    <a:pt x="4916" y="6750"/>
                  </a:lnTo>
                  <a:lnTo>
                    <a:pt x="5026" y="6713"/>
                  </a:lnTo>
                  <a:lnTo>
                    <a:pt x="5100" y="6640"/>
                  </a:lnTo>
                  <a:lnTo>
                    <a:pt x="5173" y="6273"/>
                  </a:lnTo>
                  <a:lnTo>
                    <a:pt x="5173" y="5870"/>
                  </a:lnTo>
                  <a:lnTo>
                    <a:pt x="5136" y="5136"/>
                  </a:lnTo>
                  <a:lnTo>
                    <a:pt x="5136" y="3522"/>
                  </a:lnTo>
                  <a:lnTo>
                    <a:pt x="5173" y="1908"/>
                  </a:lnTo>
                  <a:lnTo>
                    <a:pt x="5136" y="1138"/>
                  </a:lnTo>
                  <a:lnTo>
                    <a:pt x="5100" y="331"/>
                  </a:lnTo>
                  <a:lnTo>
                    <a:pt x="5100" y="257"/>
                  </a:lnTo>
                  <a:lnTo>
                    <a:pt x="5063" y="221"/>
                  </a:lnTo>
                  <a:lnTo>
                    <a:pt x="4953" y="184"/>
                  </a:lnTo>
                  <a:close/>
                  <a:moveTo>
                    <a:pt x="6273" y="2678"/>
                  </a:moveTo>
                  <a:lnTo>
                    <a:pt x="6273" y="2715"/>
                  </a:lnTo>
                  <a:lnTo>
                    <a:pt x="6200" y="3008"/>
                  </a:lnTo>
                  <a:lnTo>
                    <a:pt x="6163" y="3302"/>
                  </a:lnTo>
                  <a:lnTo>
                    <a:pt x="6127" y="3925"/>
                  </a:lnTo>
                  <a:lnTo>
                    <a:pt x="6127" y="5173"/>
                  </a:lnTo>
                  <a:lnTo>
                    <a:pt x="6090" y="7667"/>
                  </a:lnTo>
                  <a:lnTo>
                    <a:pt x="6090" y="7887"/>
                  </a:lnTo>
                  <a:lnTo>
                    <a:pt x="6127" y="7960"/>
                  </a:lnTo>
                  <a:lnTo>
                    <a:pt x="6163" y="8034"/>
                  </a:lnTo>
                  <a:lnTo>
                    <a:pt x="6237" y="8070"/>
                  </a:lnTo>
                  <a:lnTo>
                    <a:pt x="6383" y="8070"/>
                  </a:lnTo>
                  <a:lnTo>
                    <a:pt x="6457" y="8034"/>
                  </a:lnTo>
                  <a:lnTo>
                    <a:pt x="6493" y="7960"/>
                  </a:lnTo>
                  <a:lnTo>
                    <a:pt x="6530" y="7887"/>
                  </a:lnTo>
                  <a:lnTo>
                    <a:pt x="6530" y="5283"/>
                  </a:lnTo>
                  <a:lnTo>
                    <a:pt x="6530" y="3962"/>
                  </a:lnTo>
                  <a:lnTo>
                    <a:pt x="6493" y="3339"/>
                  </a:lnTo>
                  <a:lnTo>
                    <a:pt x="6457" y="3008"/>
                  </a:lnTo>
                  <a:lnTo>
                    <a:pt x="6383" y="2715"/>
                  </a:lnTo>
                  <a:lnTo>
                    <a:pt x="6347" y="2678"/>
                  </a:lnTo>
                  <a:close/>
                  <a:moveTo>
                    <a:pt x="3265" y="7887"/>
                  </a:moveTo>
                  <a:lnTo>
                    <a:pt x="3082" y="8107"/>
                  </a:lnTo>
                  <a:lnTo>
                    <a:pt x="2862" y="8291"/>
                  </a:lnTo>
                  <a:lnTo>
                    <a:pt x="2679" y="8401"/>
                  </a:lnTo>
                  <a:lnTo>
                    <a:pt x="2458" y="8474"/>
                  </a:lnTo>
                  <a:lnTo>
                    <a:pt x="2458" y="8474"/>
                  </a:lnTo>
                  <a:lnTo>
                    <a:pt x="2605" y="8291"/>
                  </a:lnTo>
                  <a:lnTo>
                    <a:pt x="2752" y="8144"/>
                  </a:lnTo>
                  <a:lnTo>
                    <a:pt x="2972" y="7997"/>
                  </a:lnTo>
                  <a:lnTo>
                    <a:pt x="3192" y="7924"/>
                  </a:lnTo>
                  <a:lnTo>
                    <a:pt x="3265" y="7887"/>
                  </a:lnTo>
                  <a:close/>
                  <a:moveTo>
                    <a:pt x="4806" y="9501"/>
                  </a:moveTo>
                  <a:lnTo>
                    <a:pt x="4513" y="9538"/>
                  </a:lnTo>
                  <a:lnTo>
                    <a:pt x="4329" y="9574"/>
                  </a:lnTo>
                  <a:lnTo>
                    <a:pt x="4072" y="9574"/>
                  </a:lnTo>
                  <a:lnTo>
                    <a:pt x="4072" y="9611"/>
                  </a:lnTo>
                  <a:lnTo>
                    <a:pt x="4072" y="9684"/>
                  </a:lnTo>
                  <a:lnTo>
                    <a:pt x="4109" y="9758"/>
                  </a:lnTo>
                  <a:lnTo>
                    <a:pt x="4146" y="9831"/>
                  </a:lnTo>
                  <a:lnTo>
                    <a:pt x="4219" y="9868"/>
                  </a:lnTo>
                  <a:lnTo>
                    <a:pt x="4293" y="9905"/>
                  </a:lnTo>
                  <a:lnTo>
                    <a:pt x="4476" y="9941"/>
                  </a:lnTo>
                  <a:lnTo>
                    <a:pt x="4659" y="9905"/>
                  </a:lnTo>
                  <a:lnTo>
                    <a:pt x="4806" y="9941"/>
                  </a:lnTo>
                  <a:lnTo>
                    <a:pt x="4953" y="9978"/>
                  </a:lnTo>
                  <a:lnTo>
                    <a:pt x="5100" y="10015"/>
                  </a:lnTo>
                  <a:lnTo>
                    <a:pt x="5246" y="10125"/>
                  </a:lnTo>
                  <a:lnTo>
                    <a:pt x="5320" y="10235"/>
                  </a:lnTo>
                  <a:lnTo>
                    <a:pt x="5430" y="10381"/>
                  </a:lnTo>
                  <a:lnTo>
                    <a:pt x="5466" y="10528"/>
                  </a:lnTo>
                  <a:lnTo>
                    <a:pt x="5503" y="10675"/>
                  </a:lnTo>
                  <a:lnTo>
                    <a:pt x="5540" y="10748"/>
                  </a:lnTo>
                  <a:lnTo>
                    <a:pt x="5613" y="10822"/>
                  </a:lnTo>
                  <a:lnTo>
                    <a:pt x="5833" y="10822"/>
                  </a:lnTo>
                  <a:lnTo>
                    <a:pt x="5907" y="10748"/>
                  </a:lnTo>
                  <a:lnTo>
                    <a:pt x="5943" y="10711"/>
                  </a:lnTo>
                  <a:lnTo>
                    <a:pt x="5980" y="10601"/>
                  </a:lnTo>
                  <a:lnTo>
                    <a:pt x="5907" y="10308"/>
                  </a:lnTo>
                  <a:lnTo>
                    <a:pt x="5760" y="10051"/>
                  </a:lnTo>
                  <a:lnTo>
                    <a:pt x="5576" y="9831"/>
                  </a:lnTo>
                  <a:lnTo>
                    <a:pt x="5356" y="9648"/>
                  </a:lnTo>
                  <a:lnTo>
                    <a:pt x="5100" y="9538"/>
                  </a:lnTo>
                  <a:lnTo>
                    <a:pt x="4806" y="9501"/>
                  </a:lnTo>
                  <a:close/>
                  <a:moveTo>
                    <a:pt x="4879" y="8547"/>
                  </a:moveTo>
                  <a:lnTo>
                    <a:pt x="5136" y="8621"/>
                  </a:lnTo>
                  <a:lnTo>
                    <a:pt x="5393" y="8731"/>
                  </a:lnTo>
                  <a:lnTo>
                    <a:pt x="5650" y="8877"/>
                  </a:lnTo>
                  <a:lnTo>
                    <a:pt x="5907" y="9061"/>
                  </a:lnTo>
                  <a:lnTo>
                    <a:pt x="6090" y="9244"/>
                  </a:lnTo>
                  <a:lnTo>
                    <a:pt x="6310" y="9464"/>
                  </a:lnTo>
                  <a:lnTo>
                    <a:pt x="6457" y="9684"/>
                  </a:lnTo>
                  <a:lnTo>
                    <a:pt x="6603" y="9941"/>
                  </a:lnTo>
                  <a:lnTo>
                    <a:pt x="6714" y="10198"/>
                  </a:lnTo>
                  <a:lnTo>
                    <a:pt x="6787" y="10491"/>
                  </a:lnTo>
                  <a:lnTo>
                    <a:pt x="6860" y="10748"/>
                  </a:lnTo>
                  <a:lnTo>
                    <a:pt x="6934" y="11078"/>
                  </a:lnTo>
                  <a:lnTo>
                    <a:pt x="6934" y="11372"/>
                  </a:lnTo>
                  <a:lnTo>
                    <a:pt x="6934" y="11665"/>
                  </a:lnTo>
                  <a:lnTo>
                    <a:pt x="6934" y="11995"/>
                  </a:lnTo>
                  <a:lnTo>
                    <a:pt x="6824" y="12619"/>
                  </a:lnTo>
                  <a:lnTo>
                    <a:pt x="6677" y="13206"/>
                  </a:lnTo>
                  <a:lnTo>
                    <a:pt x="6530" y="13499"/>
                  </a:lnTo>
                  <a:lnTo>
                    <a:pt x="6383" y="13793"/>
                  </a:lnTo>
                  <a:lnTo>
                    <a:pt x="6310" y="13939"/>
                  </a:lnTo>
                  <a:lnTo>
                    <a:pt x="6163" y="14050"/>
                  </a:lnTo>
                  <a:lnTo>
                    <a:pt x="5907" y="14270"/>
                  </a:lnTo>
                  <a:lnTo>
                    <a:pt x="5540" y="14526"/>
                  </a:lnTo>
                  <a:lnTo>
                    <a:pt x="5173" y="14857"/>
                  </a:lnTo>
                  <a:lnTo>
                    <a:pt x="5026" y="14967"/>
                  </a:lnTo>
                  <a:lnTo>
                    <a:pt x="4659" y="15187"/>
                  </a:lnTo>
                  <a:lnTo>
                    <a:pt x="4659" y="15187"/>
                  </a:lnTo>
                  <a:lnTo>
                    <a:pt x="4806" y="14857"/>
                  </a:lnTo>
                  <a:lnTo>
                    <a:pt x="4916" y="14636"/>
                  </a:lnTo>
                  <a:lnTo>
                    <a:pt x="4953" y="14490"/>
                  </a:lnTo>
                  <a:lnTo>
                    <a:pt x="4989" y="14380"/>
                  </a:lnTo>
                  <a:lnTo>
                    <a:pt x="4953" y="14270"/>
                  </a:lnTo>
                  <a:lnTo>
                    <a:pt x="4916" y="14160"/>
                  </a:lnTo>
                  <a:lnTo>
                    <a:pt x="4843" y="14123"/>
                  </a:lnTo>
                  <a:lnTo>
                    <a:pt x="4659" y="14123"/>
                  </a:lnTo>
                  <a:lnTo>
                    <a:pt x="4586" y="14160"/>
                  </a:lnTo>
                  <a:lnTo>
                    <a:pt x="4549" y="14233"/>
                  </a:lnTo>
                  <a:lnTo>
                    <a:pt x="4513" y="14343"/>
                  </a:lnTo>
                  <a:lnTo>
                    <a:pt x="4549" y="14453"/>
                  </a:lnTo>
                  <a:lnTo>
                    <a:pt x="4513" y="14526"/>
                  </a:lnTo>
                  <a:lnTo>
                    <a:pt x="4439" y="14783"/>
                  </a:lnTo>
                  <a:lnTo>
                    <a:pt x="4366" y="15003"/>
                  </a:lnTo>
                  <a:lnTo>
                    <a:pt x="4329" y="15260"/>
                  </a:lnTo>
                  <a:lnTo>
                    <a:pt x="4366" y="15333"/>
                  </a:lnTo>
                  <a:lnTo>
                    <a:pt x="4293" y="15370"/>
                  </a:lnTo>
                  <a:lnTo>
                    <a:pt x="3999" y="15480"/>
                  </a:lnTo>
                  <a:lnTo>
                    <a:pt x="3632" y="15590"/>
                  </a:lnTo>
                  <a:lnTo>
                    <a:pt x="3816" y="15333"/>
                  </a:lnTo>
                  <a:lnTo>
                    <a:pt x="4109" y="14746"/>
                  </a:lnTo>
                  <a:lnTo>
                    <a:pt x="4109" y="14673"/>
                  </a:lnTo>
                  <a:lnTo>
                    <a:pt x="4109" y="14600"/>
                  </a:lnTo>
                  <a:lnTo>
                    <a:pt x="4072" y="14526"/>
                  </a:lnTo>
                  <a:lnTo>
                    <a:pt x="4036" y="14490"/>
                  </a:lnTo>
                  <a:lnTo>
                    <a:pt x="3962" y="14453"/>
                  </a:lnTo>
                  <a:lnTo>
                    <a:pt x="3889" y="14453"/>
                  </a:lnTo>
                  <a:lnTo>
                    <a:pt x="3816" y="14490"/>
                  </a:lnTo>
                  <a:lnTo>
                    <a:pt x="3779" y="14563"/>
                  </a:lnTo>
                  <a:lnTo>
                    <a:pt x="3486" y="15150"/>
                  </a:lnTo>
                  <a:lnTo>
                    <a:pt x="3339" y="15407"/>
                  </a:lnTo>
                  <a:lnTo>
                    <a:pt x="3229" y="15663"/>
                  </a:lnTo>
                  <a:lnTo>
                    <a:pt x="2899" y="15700"/>
                  </a:lnTo>
                  <a:lnTo>
                    <a:pt x="2532" y="15627"/>
                  </a:lnTo>
                  <a:lnTo>
                    <a:pt x="2752" y="15407"/>
                  </a:lnTo>
                  <a:lnTo>
                    <a:pt x="2935" y="15187"/>
                  </a:lnTo>
                  <a:lnTo>
                    <a:pt x="3119" y="14893"/>
                  </a:lnTo>
                  <a:lnTo>
                    <a:pt x="3265" y="14600"/>
                  </a:lnTo>
                  <a:lnTo>
                    <a:pt x="3339" y="14600"/>
                  </a:lnTo>
                  <a:lnTo>
                    <a:pt x="3375" y="14526"/>
                  </a:lnTo>
                  <a:lnTo>
                    <a:pt x="3412" y="14490"/>
                  </a:lnTo>
                  <a:lnTo>
                    <a:pt x="3449" y="14380"/>
                  </a:lnTo>
                  <a:lnTo>
                    <a:pt x="3412" y="14343"/>
                  </a:lnTo>
                  <a:lnTo>
                    <a:pt x="3412" y="14270"/>
                  </a:lnTo>
                  <a:lnTo>
                    <a:pt x="3339" y="14233"/>
                  </a:lnTo>
                  <a:lnTo>
                    <a:pt x="3229" y="14196"/>
                  </a:lnTo>
                  <a:lnTo>
                    <a:pt x="3155" y="14196"/>
                  </a:lnTo>
                  <a:lnTo>
                    <a:pt x="3045" y="14233"/>
                  </a:lnTo>
                  <a:lnTo>
                    <a:pt x="2935" y="14380"/>
                  </a:lnTo>
                  <a:lnTo>
                    <a:pt x="2752" y="14673"/>
                  </a:lnTo>
                  <a:lnTo>
                    <a:pt x="2495" y="15077"/>
                  </a:lnTo>
                  <a:lnTo>
                    <a:pt x="2238" y="15443"/>
                  </a:lnTo>
                  <a:lnTo>
                    <a:pt x="2202" y="15553"/>
                  </a:lnTo>
                  <a:lnTo>
                    <a:pt x="1908" y="15370"/>
                  </a:lnTo>
                  <a:lnTo>
                    <a:pt x="1615" y="15187"/>
                  </a:lnTo>
                  <a:lnTo>
                    <a:pt x="1761" y="15077"/>
                  </a:lnTo>
                  <a:lnTo>
                    <a:pt x="1872" y="14967"/>
                  </a:lnTo>
                  <a:lnTo>
                    <a:pt x="2238" y="14563"/>
                  </a:lnTo>
                  <a:lnTo>
                    <a:pt x="2568" y="14196"/>
                  </a:lnTo>
                  <a:lnTo>
                    <a:pt x="2715" y="13976"/>
                  </a:lnTo>
                  <a:lnTo>
                    <a:pt x="2789" y="13756"/>
                  </a:lnTo>
                  <a:lnTo>
                    <a:pt x="2789" y="13683"/>
                  </a:lnTo>
                  <a:lnTo>
                    <a:pt x="2752" y="13609"/>
                  </a:lnTo>
                  <a:lnTo>
                    <a:pt x="2642" y="13609"/>
                  </a:lnTo>
                  <a:lnTo>
                    <a:pt x="2422" y="13719"/>
                  </a:lnTo>
                  <a:lnTo>
                    <a:pt x="2238" y="13866"/>
                  </a:lnTo>
                  <a:lnTo>
                    <a:pt x="1945" y="14233"/>
                  </a:lnTo>
                  <a:lnTo>
                    <a:pt x="1578" y="14673"/>
                  </a:lnTo>
                  <a:lnTo>
                    <a:pt x="1505" y="14820"/>
                  </a:lnTo>
                  <a:lnTo>
                    <a:pt x="1431" y="15003"/>
                  </a:lnTo>
                  <a:lnTo>
                    <a:pt x="1138" y="14636"/>
                  </a:lnTo>
                  <a:lnTo>
                    <a:pt x="1468" y="14306"/>
                  </a:lnTo>
                  <a:lnTo>
                    <a:pt x="1761" y="13939"/>
                  </a:lnTo>
                  <a:lnTo>
                    <a:pt x="2312" y="13206"/>
                  </a:lnTo>
                  <a:lnTo>
                    <a:pt x="2312" y="13132"/>
                  </a:lnTo>
                  <a:lnTo>
                    <a:pt x="2312" y="13059"/>
                  </a:lnTo>
                  <a:lnTo>
                    <a:pt x="2238" y="12949"/>
                  </a:lnTo>
                  <a:lnTo>
                    <a:pt x="2202" y="12912"/>
                  </a:lnTo>
                  <a:lnTo>
                    <a:pt x="2055" y="12912"/>
                  </a:lnTo>
                  <a:lnTo>
                    <a:pt x="1982" y="12949"/>
                  </a:lnTo>
                  <a:lnTo>
                    <a:pt x="1431" y="13646"/>
                  </a:lnTo>
                  <a:lnTo>
                    <a:pt x="1211" y="14013"/>
                  </a:lnTo>
                  <a:lnTo>
                    <a:pt x="991" y="14380"/>
                  </a:lnTo>
                  <a:lnTo>
                    <a:pt x="844" y="14050"/>
                  </a:lnTo>
                  <a:lnTo>
                    <a:pt x="698" y="13719"/>
                  </a:lnTo>
                  <a:lnTo>
                    <a:pt x="1028" y="13426"/>
                  </a:lnTo>
                  <a:lnTo>
                    <a:pt x="1358" y="13096"/>
                  </a:lnTo>
                  <a:lnTo>
                    <a:pt x="1872" y="12436"/>
                  </a:lnTo>
                  <a:lnTo>
                    <a:pt x="1908" y="12362"/>
                  </a:lnTo>
                  <a:lnTo>
                    <a:pt x="1908" y="12289"/>
                  </a:lnTo>
                  <a:lnTo>
                    <a:pt x="1872" y="12215"/>
                  </a:lnTo>
                  <a:lnTo>
                    <a:pt x="1835" y="12179"/>
                  </a:lnTo>
                  <a:lnTo>
                    <a:pt x="1761" y="12142"/>
                  </a:lnTo>
                  <a:lnTo>
                    <a:pt x="1688" y="12105"/>
                  </a:lnTo>
                  <a:lnTo>
                    <a:pt x="1615" y="12105"/>
                  </a:lnTo>
                  <a:lnTo>
                    <a:pt x="1541" y="12179"/>
                  </a:lnTo>
                  <a:lnTo>
                    <a:pt x="1065" y="12729"/>
                  </a:lnTo>
                  <a:lnTo>
                    <a:pt x="808" y="13022"/>
                  </a:lnTo>
                  <a:lnTo>
                    <a:pt x="624" y="13353"/>
                  </a:lnTo>
                  <a:lnTo>
                    <a:pt x="588" y="13206"/>
                  </a:lnTo>
                  <a:lnTo>
                    <a:pt x="551" y="12876"/>
                  </a:lnTo>
                  <a:lnTo>
                    <a:pt x="771" y="12656"/>
                  </a:lnTo>
                  <a:lnTo>
                    <a:pt x="1028" y="12399"/>
                  </a:lnTo>
                  <a:lnTo>
                    <a:pt x="1321" y="12069"/>
                  </a:lnTo>
                  <a:lnTo>
                    <a:pt x="1468" y="11885"/>
                  </a:lnTo>
                  <a:lnTo>
                    <a:pt x="1505" y="11775"/>
                  </a:lnTo>
                  <a:lnTo>
                    <a:pt x="1505" y="11665"/>
                  </a:lnTo>
                  <a:lnTo>
                    <a:pt x="1505" y="11592"/>
                  </a:lnTo>
                  <a:lnTo>
                    <a:pt x="1468" y="11555"/>
                  </a:lnTo>
                  <a:lnTo>
                    <a:pt x="1395" y="11518"/>
                  </a:lnTo>
                  <a:lnTo>
                    <a:pt x="1358" y="11555"/>
                  </a:lnTo>
                  <a:lnTo>
                    <a:pt x="1175" y="11629"/>
                  </a:lnTo>
                  <a:lnTo>
                    <a:pt x="1028" y="11775"/>
                  </a:lnTo>
                  <a:lnTo>
                    <a:pt x="771" y="12105"/>
                  </a:lnTo>
                  <a:lnTo>
                    <a:pt x="514" y="12436"/>
                  </a:lnTo>
                  <a:lnTo>
                    <a:pt x="514" y="11922"/>
                  </a:lnTo>
                  <a:lnTo>
                    <a:pt x="624" y="11812"/>
                  </a:lnTo>
                  <a:lnTo>
                    <a:pt x="734" y="11702"/>
                  </a:lnTo>
                  <a:lnTo>
                    <a:pt x="808" y="11482"/>
                  </a:lnTo>
                  <a:lnTo>
                    <a:pt x="991" y="11445"/>
                  </a:lnTo>
                  <a:lnTo>
                    <a:pt x="1138" y="11408"/>
                  </a:lnTo>
                  <a:lnTo>
                    <a:pt x="1248" y="11298"/>
                  </a:lnTo>
                  <a:lnTo>
                    <a:pt x="1358" y="11188"/>
                  </a:lnTo>
                  <a:lnTo>
                    <a:pt x="1468" y="11078"/>
                  </a:lnTo>
                  <a:lnTo>
                    <a:pt x="1505" y="10932"/>
                  </a:lnTo>
                  <a:lnTo>
                    <a:pt x="1505" y="10858"/>
                  </a:lnTo>
                  <a:lnTo>
                    <a:pt x="1505" y="10785"/>
                  </a:lnTo>
                  <a:lnTo>
                    <a:pt x="1468" y="10711"/>
                  </a:lnTo>
                  <a:lnTo>
                    <a:pt x="1395" y="10675"/>
                  </a:lnTo>
                  <a:lnTo>
                    <a:pt x="1175" y="10675"/>
                  </a:lnTo>
                  <a:lnTo>
                    <a:pt x="1101" y="10748"/>
                  </a:lnTo>
                  <a:lnTo>
                    <a:pt x="1065" y="10822"/>
                  </a:lnTo>
                  <a:lnTo>
                    <a:pt x="1028" y="10932"/>
                  </a:lnTo>
                  <a:lnTo>
                    <a:pt x="954" y="11005"/>
                  </a:lnTo>
                  <a:lnTo>
                    <a:pt x="844" y="11042"/>
                  </a:lnTo>
                  <a:lnTo>
                    <a:pt x="698" y="11078"/>
                  </a:lnTo>
                  <a:lnTo>
                    <a:pt x="881" y="10785"/>
                  </a:lnTo>
                  <a:lnTo>
                    <a:pt x="954" y="10675"/>
                  </a:lnTo>
                  <a:lnTo>
                    <a:pt x="1101" y="10565"/>
                  </a:lnTo>
                  <a:lnTo>
                    <a:pt x="1211" y="10455"/>
                  </a:lnTo>
                  <a:lnTo>
                    <a:pt x="1395" y="10418"/>
                  </a:lnTo>
                  <a:lnTo>
                    <a:pt x="1541" y="10345"/>
                  </a:lnTo>
                  <a:lnTo>
                    <a:pt x="1725" y="10345"/>
                  </a:lnTo>
                  <a:lnTo>
                    <a:pt x="2092" y="10308"/>
                  </a:lnTo>
                  <a:lnTo>
                    <a:pt x="2422" y="10271"/>
                  </a:lnTo>
                  <a:lnTo>
                    <a:pt x="2715" y="10161"/>
                  </a:lnTo>
                  <a:lnTo>
                    <a:pt x="3009" y="9978"/>
                  </a:lnTo>
                  <a:lnTo>
                    <a:pt x="3229" y="9721"/>
                  </a:lnTo>
                  <a:lnTo>
                    <a:pt x="3412" y="9464"/>
                  </a:lnTo>
                  <a:lnTo>
                    <a:pt x="3559" y="9171"/>
                  </a:lnTo>
                  <a:lnTo>
                    <a:pt x="3706" y="8841"/>
                  </a:lnTo>
                  <a:lnTo>
                    <a:pt x="3706" y="8804"/>
                  </a:lnTo>
                  <a:lnTo>
                    <a:pt x="3706" y="8767"/>
                  </a:lnTo>
                  <a:lnTo>
                    <a:pt x="3926" y="8731"/>
                  </a:lnTo>
                  <a:lnTo>
                    <a:pt x="4146" y="8657"/>
                  </a:lnTo>
                  <a:lnTo>
                    <a:pt x="4366" y="8584"/>
                  </a:lnTo>
                  <a:lnTo>
                    <a:pt x="4586" y="8547"/>
                  </a:lnTo>
                  <a:close/>
                  <a:moveTo>
                    <a:pt x="3265" y="7484"/>
                  </a:moveTo>
                  <a:lnTo>
                    <a:pt x="3009" y="7557"/>
                  </a:lnTo>
                  <a:lnTo>
                    <a:pt x="2789" y="7704"/>
                  </a:lnTo>
                  <a:lnTo>
                    <a:pt x="2568" y="7850"/>
                  </a:lnTo>
                  <a:lnTo>
                    <a:pt x="2422" y="7997"/>
                  </a:lnTo>
                  <a:lnTo>
                    <a:pt x="2275" y="8180"/>
                  </a:lnTo>
                  <a:lnTo>
                    <a:pt x="2165" y="8364"/>
                  </a:lnTo>
                  <a:lnTo>
                    <a:pt x="2092" y="8584"/>
                  </a:lnTo>
                  <a:lnTo>
                    <a:pt x="2018" y="8254"/>
                  </a:lnTo>
                  <a:lnTo>
                    <a:pt x="1945" y="7924"/>
                  </a:lnTo>
                  <a:lnTo>
                    <a:pt x="1872" y="7850"/>
                  </a:lnTo>
                  <a:lnTo>
                    <a:pt x="1835" y="7850"/>
                  </a:lnTo>
                  <a:lnTo>
                    <a:pt x="1761" y="7887"/>
                  </a:lnTo>
                  <a:lnTo>
                    <a:pt x="1688" y="7997"/>
                  </a:lnTo>
                  <a:lnTo>
                    <a:pt x="1651" y="8107"/>
                  </a:lnTo>
                  <a:lnTo>
                    <a:pt x="1615" y="8364"/>
                  </a:lnTo>
                  <a:lnTo>
                    <a:pt x="1651" y="8657"/>
                  </a:lnTo>
                  <a:lnTo>
                    <a:pt x="1725" y="8914"/>
                  </a:lnTo>
                  <a:lnTo>
                    <a:pt x="1872" y="9208"/>
                  </a:lnTo>
                  <a:lnTo>
                    <a:pt x="2055" y="9428"/>
                  </a:lnTo>
                  <a:lnTo>
                    <a:pt x="2275" y="9611"/>
                  </a:lnTo>
                  <a:lnTo>
                    <a:pt x="2495" y="9758"/>
                  </a:lnTo>
                  <a:lnTo>
                    <a:pt x="2312" y="9831"/>
                  </a:lnTo>
                  <a:lnTo>
                    <a:pt x="2128" y="9868"/>
                  </a:lnTo>
                  <a:lnTo>
                    <a:pt x="1688" y="9868"/>
                  </a:lnTo>
                  <a:lnTo>
                    <a:pt x="1468" y="9905"/>
                  </a:lnTo>
                  <a:lnTo>
                    <a:pt x="1248" y="9941"/>
                  </a:lnTo>
                  <a:lnTo>
                    <a:pt x="1065" y="10015"/>
                  </a:lnTo>
                  <a:lnTo>
                    <a:pt x="881" y="10125"/>
                  </a:lnTo>
                  <a:lnTo>
                    <a:pt x="588" y="10381"/>
                  </a:lnTo>
                  <a:lnTo>
                    <a:pt x="441" y="10528"/>
                  </a:lnTo>
                  <a:lnTo>
                    <a:pt x="331" y="10711"/>
                  </a:lnTo>
                  <a:lnTo>
                    <a:pt x="221" y="10932"/>
                  </a:lnTo>
                  <a:lnTo>
                    <a:pt x="147" y="11115"/>
                  </a:lnTo>
                  <a:lnTo>
                    <a:pt x="37" y="11592"/>
                  </a:lnTo>
                  <a:lnTo>
                    <a:pt x="1" y="12069"/>
                  </a:lnTo>
                  <a:lnTo>
                    <a:pt x="1" y="12546"/>
                  </a:lnTo>
                  <a:lnTo>
                    <a:pt x="74" y="13022"/>
                  </a:lnTo>
                  <a:lnTo>
                    <a:pt x="147" y="13463"/>
                  </a:lnTo>
                  <a:lnTo>
                    <a:pt x="258" y="13903"/>
                  </a:lnTo>
                  <a:lnTo>
                    <a:pt x="404" y="14270"/>
                  </a:lnTo>
                  <a:lnTo>
                    <a:pt x="588" y="14673"/>
                  </a:lnTo>
                  <a:lnTo>
                    <a:pt x="844" y="15040"/>
                  </a:lnTo>
                  <a:lnTo>
                    <a:pt x="1101" y="15333"/>
                  </a:lnTo>
                  <a:lnTo>
                    <a:pt x="1431" y="15627"/>
                  </a:lnTo>
                  <a:lnTo>
                    <a:pt x="1761" y="15847"/>
                  </a:lnTo>
                  <a:lnTo>
                    <a:pt x="2165" y="16030"/>
                  </a:lnTo>
                  <a:lnTo>
                    <a:pt x="2568" y="16140"/>
                  </a:lnTo>
                  <a:lnTo>
                    <a:pt x="2789" y="16177"/>
                  </a:lnTo>
                  <a:lnTo>
                    <a:pt x="3009" y="16177"/>
                  </a:lnTo>
                  <a:lnTo>
                    <a:pt x="3486" y="16140"/>
                  </a:lnTo>
                  <a:lnTo>
                    <a:pt x="3926" y="16030"/>
                  </a:lnTo>
                  <a:lnTo>
                    <a:pt x="4329" y="15884"/>
                  </a:lnTo>
                  <a:lnTo>
                    <a:pt x="4696" y="15700"/>
                  </a:lnTo>
                  <a:lnTo>
                    <a:pt x="5100" y="15517"/>
                  </a:lnTo>
                  <a:lnTo>
                    <a:pt x="5430" y="15297"/>
                  </a:lnTo>
                  <a:lnTo>
                    <a:pt x="5613" y="15150"/>
                  </a:lnTo>
                  <a:lnTo>
                    <a:pt x="5723" y="15003"/>
                  </a:lnTo>
                  <a:lnTo>
                    <a:pt x="6310" y="14490"/>
                  </a:lnTo>
                  <a:lnTo>
                    <a:pt x="6567" y="14270"/>
                  </a:lnTo>
                  <a:lnTo>
                    <a:pt x="6714" y="14160"/>
                  </a:lnTo>
                  <a:lnTo>
                    <a:pt x="6787" y="14013"/>
                  </a:lnTo>
                  <a:lnTo>
                    <a:pt x="6970" y="13683"/>
                  </a:lnTo>
                  <a:lnTo>
                    <a:pt x="7117" y="13316"/>
                  </a:lnTo>
                  <a:lnTo>
                    <a:pt x="7227" y="12949"/>
                  </a:lnTo>
                  <a:lnTo>
                    <a:pt x="7300" y="12619"/>
                  </a:lnTo>
                  <a:lnTo>
                    <a:pt x="7374" y="12252"/>
                  </a:lnTo>
                  <a:lnTo>
                    <a:pt x="7410" y="11885"/>
                  </a:lnTo>
                  <a:lnTo>
                    <a:pt x="7410" y="11518"/>
                  </a:lnTo>
                  <a:lnTo>
                    <a:pt x="7374" y="11152"/>
                  </a:lnTo>
                  <a:lnTo>
                    <a:pt x="7337" y="10785"/>
                  </a:lnTo>
                  <a:lnTo>
                    <a:pt x="7264" y="10418"/>
                  </a:lnTo>
                  <a:lnTo>
                    <a:pt x="7154" y="10125"/>
                  </a:lnTo>
                  <a:lnTo>
                    <a:pt x="7007" y="9794"/>
                  </a:lnTo>
                  <a:lnTo>
                    <a:pt x="6860" y="9538"/>
                  </a:lnTo>
                  <a:lnTo>
                    <a:pt x="6677" y="9244"/>
                  </a:lnTo>
                  <a:lnTo>
                    <a:pt x="6457" y="8987"/>
                  </a:lnTo>
                  <a:lnTo>
                    <a:pt x="6237" y="8767"/>
                  </a:lnTo>
                  <a:lnTo>
                    <a:pt x="5980" y="8584"/>
                  </a:lnTo>
                  <a:lnTo>
                    <a:pt x="5686" y="8401"/>
                  </a:lnTo>
                  <a:lnTo>
                    <a:pt x="5393" y="8291"/>
                  </a:lnTo>
                  <a:lnTo>
                    <a:pt x="5100" y="8180"/>
                  </a:lnTo>
                  <a:lnTo>
                    <a:pt x="4769" y="8144"/>
                  </a:lnTo>
                  <a:lnTo>
                    <a:pt x="4476" y="8144"/>
                  </a:lnTo>
                  <a:lnTo>
                    <a:pt x="4219" y="8180"/>
                  </a:lnTo>
                  <a:lnTo>
                    <a:pt x="3926" y="8291"/>
                  </a:lnTo>
                  <a:lnTo>
                    <a:pt x="3816" y="8364"/>
                  </a:lnTo>
                  <a:lnTo>
                    <a:pt x="3706" y="8437"/>
                  </a:lnTo>
                  <a:lnTo>
                    <a:pt x="3632" y="8547"/>
                  </a:lnTo>
                  <a:lnTo>
                    <a:pt x="3559" y="8657"/>
                  </a:lnTo>
                  <a:lnTo>
                    <a:pt x="3559" y="8694"/>
                  </a:lnTo>
                  <a:lnTo>
                    <a:pt x="3522" y="8731"/>
                  </a:lnTo>
                  <a:lnTo>
                    <a:pt x="3486" y="8767"/>
                  </a:lnTo>
                  <a:lnTo>
                    <a:pt x="3192" y="9171"/>
                  </a:lnTo>
                  <a:lnTo>
                    <a:pt x="3009" y="9354"/>
                  </a:lnTo>
                  <a:lnTo>
                    <a:pt x="2825" y="9538"/>
                  </a:lnTo>
                  <a:lnTo>
                    <a:pt x="2789" y="9464"/>
                  </a:lnTo>
                  <a:lnTo>
                    <a:pt x="2458" y="9171"/>
                  </a:lnTo>
                  <a:lnTo>
                    <a:pt x="2348" y="9024"/>
                  </a:lnTo>
                  <a:lnTo>
                    <a:pt x="2202" y="8877"/>
                  </a:lnTo>
                  <a:lnTo>
                    <a:pt x="2275" y="8877"/>
                  </a:lnTo>
                  <a:lnTo>
                    <a:pt x="2312" y="8841"/>
                  </a:lnTo>
                  <a:lnTo>
                    <a:pt x="2532" y="8841"/>
                  </a:lnTo>
                  <a:lnTo>
                    <a:pt x="2715" y="8804"/>
                  </a:lnTo>
                  <a:lnTo>
                    <a:pt x="2899" y="8731"/>
                  </a:lnTo>
                  <a:lnTo>
                    <a:pt x="3045" y="8621"/>
                  </a:lnTo>
                  <a:lnTo>
                    <a:pt x="3265" y="8474"/>
                  </a:lnTo>
                  <a:lnTo>
                    <a:pt x="3486" y="8254"/>
                  </a:lnTo>
                  <a:lnTo>
                    <a:pt x="3669" y="8034"/>
                  </a:lnTo>
                  <a:lnTo>
                    <a:pt x="3816" y="7814"/>
                  </a:lnTo>
                  <a:lnTo>
                    <a:pt x="3852" y="7740"/>
                  </a:lnTo>
                  <a:lnTo>
                    <a:pt x="3852" y="7667"/>
                  </a:lnTo>
                  <a:lnTo>
                    <a:pt x="3779" y="7557"/>
                  </a:lnTo>
                  <a:lnTo>
                    <a:pt x="3669" y="7484"/>
                  </a:lnTo>
                  <a:lnTo>
                    <a:pt x="3596" y="7484"/>
                  </a:lnTo>
                  <a:lnTo>
                    <a:pt x="3522" y="7520"/>
                  </a:lnTo>
                  <a:lnTo>
                    <a:pt x="3412" y="7484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5" name="Shape 295"/>
            <p:cNvSpPr/>
            <p:nvPr/>
          </p:nvSpPr>
          <p:spPr>
            <a:xfrm>
              <a:off x="6823375" y="1978500"/>
              <a:ext cx="365025" cy="447525"/>
            </a:xfrm>
            <a:custGeom>
              <a:avLst/>
              <a:gdLst/>
              <a:ahLst/>
              <a:cxnLst/>
              <a:rect l="0" t="0" r="0" b="0"/>
              <a:pathLst>
                <a:path w="14601" h="17901" extrusionOk="0">
                  <a:moveTo>
                    <a:pt x="10492" y="4329"/>
                  </a:moveTo>
                  <a:lnTo>
                    <a:pt x="10859" y="4769"/>
                  </a:lnTo>
                  <a:lnTo>
                    <a:pt x="10712" y="4769"/>
                  </a:lnTo>
                  <a:lnTo>
                    <a:pt x="10712" y="4696"/>
                  </a:lnTo>
                  <a:lnTo>
                    <a:pt x="10675" y="4622"/>
                  </a:lnTo>
                  <a:lnTo>
                    <a:pt x="10639" y="4622"/>
                  </a:lnTo>
                  <a:lnTo>
                    <a:pt x="10602" y="4549"/>
                  </a:lnTo>
                  <a:lnTo>
                    <a:pt x="10565" y="4512"/>
                  </a:lnTo>
                  <a:lnTo>
                    <a:pt x="10455" y="4475"/>
                  </a:lnTo>
                  <a:lnTo>
                    <a:pt x="10345" y="4512"/>
                  </a:lnTo>
                  <a:lnTo>
                    <a:pt x="10308" y="4549"/>
                  </a:lnTo>
                  <a:lnTo>
                    <a:pt x="10272" y="4622"/>
                  </a:lnTo>
                  <a:lnTo>
                    <a:pt x="10272" y="4696"/>
                  </a:lnTo>
                  <a:lnTo>
                    <a:pt x="10052" y="4622"/>
                  </a:lnTo>
                  <a:lnTo>
                    <a:pt x="10492" y="4329"/>
                  </a:lnTo>
                  <a:close/>
                  <a:moveTo>
                    <a:pt x="6897" y="3448"/>
                  </a:moveTo>
                  <a:lnTo>
                    <a:pt x="7044" y="3485"/>
                  </a:lnTo>
                  <a:lnTo>
                    <a:pt x="7227" y="3522"/>
                  </a:lnTo>
                  <a:lnTo>
                    <a:pt x="7374" y="3595"/>
                  </a:lnTo>
                  <a:lnTo>
                    <a:pt x="7484" y="3705"/>
                  </a:lnTo>
                  <a:lnTo>
                    <a:pt x="7521" y="3815"/>
                  </a:lnTo>
                  <a:lnTo>
                    <a:pt x="7521" y="3889"/>
                  </a:lnTo>
                  <a:lnTo>
                    <a:pt x="7484" y="3999"/>
                  </a:lnTo>
                  <a:lnTo>
                    <a:pt x="7447" y="4109"/>
                  </a:lnTo>
                  <a:lnTo>
                    <a:pt x="7264" y="4292"/>
                  </a:lnTo>
                  <a:lnTo>
                    <a:pt x="7154" y="4439"/>
                  </a:lnTo>
                  <a:lnTo>
                    <a:pt x="6934" y="4732"/>
                  </a:lnTo>
                  <a:lnTo>
                    <a:pt x="6714" y="4952"/>
                  </a:lnTo>
                  <a:lnTo>
                    <a:pt x="6494" y="5099"/>
                  </a:lnTo>
                  <a:lnTo>
                    <a:pt x="6384" y="5136"/>
                  </a:lnTo>
                  <a:lnTo>
                    <a:pt x="6310" y="5136"/>
                  </a:lnTo>
                  <a:lnTo>
                    <a:pt x="6237" y="5062"/>
                  </a:lnTo>
                  <a:lnTo>
                    <a:pt x="6200" y="4989"/>
                  </a:lnTo>
                  <a:lnTo>
                    <a:pt x="6163" y="4806"/>
                  </a:lnTo>
                  <a:lnTo>
                    <a:pt x="6163" y="4659"/>
                  </a:lnTo>
                  <a:lnTo>
                    <a:pt x="6163" y="4145"/>
                  </a:lnTo>
                  <a:lnTo>
                    <a:pt x="6127" y="3595"/>
                  </a:lnTo>
                  <a:lnTo>
                    <a:pt x="6273" y="3522"/>
                  </a:lnTo>
                  <a:lnTo>
                    <a:pt x="6420" y="3485"/>
                  </a:lnTo>
                  <a:lnTo>
                    <a:pt x="6567" y="3448"/>
                  </a:lnTo>
                  <a:close/>
                  <a:moveTo>
                    <a:pt x="6457" y="3118"/>
                  </a:moveTo>
                  <a:lnTo>
                    <a:pt x="6237" y="3192"/>
                  </a:lnTo>
                  <a:lnTo>
                    <a:pt x="6017" y="3265"/>
                  </a:lnTo>
                  <a:lnTo>
                    <a:pt x="5833" y="3375"/>
                  </a:lnTo>
                  <a:lnTo>
                    <a:pt x="5723" y="3558"/>
                  </a:lnTo>
                  <a:lnTo>
                    <a:pt x="5723" y="3632"/>
                  </a:lnTo>
                  <a:lnTo>
                    <a:pt x="5760" y="3668"/>
                  </a:lnTo>
                  <a:lnTo>
                    <a:pt x="5797" y="3705"/>
                  </a:lnTo>
                  <a:lnTo>
                    <a:pt x="5870" y="3705"/>
                  </a:lnTo>
                  <a:lnTo>
                    <a:pt x="5980" y="3668"/>
                  </a:lnTo>
                  <a:lnTo>
                    <a:pt x="5943" y="4219"/>
                  </a:lnTo>
                  <a:lnTo>
                    <a:pt x="5943" y="4769"/>
                  </a:lnTo>
                  <a:lnTo>
                    <a:pt x="5943" y="4952"/>
                  </a:lnTo>
                  <a:lnTo>
                    <a:pt x="5980" y="5099"/>
                  </a:lnTo>
                  <a:lnTo>
                    <a:pt x="6053" y="5209"/>
                  </a:lnTo>
                  <a:lnTo>
                    <a:pt x="6163" y="5319"/>
                  </a:lnTo>
                  <a:lnTo>
                    <a:pt x="6237" y="5393"/>
                  </a:lnTo>
                  <a:lnTo>
                    <a:pt x="6530" y="5393"/>
                  </a:lnTo>
                  <a:lnTo>
                    <a:pt x="6714" y="5282"/>
                  </a:lnTo>
                  <a:lnTo>
                    <a:pt x="6897" y="5136"/>
                  </a:lnTo>
                  <a:lnTo>
                    <a:pt x="7227" y="4806"/>
                  </a:lnTo>
                  <a:lnTo>
                    <a:pt x="7447" y="4512"/>
                  </a:lnTo>
                  <a:lnTo>
                    <a:pt x="7594" y="4329"/>
                  </a:lnTo>
                  <a:lnTo>
                    <a:pt x="7741" y="4182"/>
                  </a:lnTo>
                  <a:lnTo>
                    <a:pt x="7814" y="3962"/>
                  </a:lnTo>
                  <a:lnTo>
                    <a:pt x="7851" y="3852"/>
                  </a:lnTo>
                  <a:lnTo>
                    <a:pt x="7851" y="3742"/>
                  </a:lnTo>
                  <a:lnTo>
                    <a:pt x="7777" y="3595"/>
                  </a:lnTo>
                  <a:lnTo>
                    <a:pt x="7667" y="3448"/>
                  </a:lnTo>
                  <a:lnTo>
                    <a:pt x="7521" y="3302"/>
                  </a:lnTo>
                  <a:lnTo>
                    <a:pt x="7374" y="3228"/>
                  </a:lnTo>
                  <a:lnTo>
                    <a:pt x="7190" y="3155"/>
                  </a:lnTo>
                  <a:lnTo>
                    <a:pt x="6970" y="3118"/>
                  </a:lnTo>
                  <a:close/>
                  <a:moveTo>
                    <a:pt x="2789" y="3522"/>
                  </a:moveTo>
                  <a:lnTo>
                    <a:pt x="2935" y="3668"/>
                  </a:lnTo>
                  <a:lnTo>
                    <a:pt x="3082" y="3779"/>
                  </a:lnTo>
                  <a:lnTo>
                    <a:pt x="3449" y="3925"/>
                  </a:lnTo>
                  <a:lnTo>
                    <a:pt x="3632" y="3999"/>
                  </a:lnTo>
                  <a:lnTo>
                    <a:pt x="3669" y="4072"/>
                  </a:lnTo>
                  <a:lnTo>
                    <a:pt x="3706" y="4145"/>
                  </a:lnTo>
                  <a:lnTo>
                    <a:pt x="3706" y="4219"/>
                  </a:lnTo>
                  <a:lnTo>
                    <a:pt x="3742" y="4255"/>
                  </a:lnTo>
                  <a:lnTo>
                    <a:pt x="3779" y="4292"/>
                  </a:lnTo>
                  <a:lnTo>
                    <a:pt x="3852" y="4329"/>
                  </a:lnTo>
                  <a:lnTo>
                    <a:pt x="4036" y="4402"/>
                  </a:lnTo>
                  <a:lnTo>
                    <a:pt x="4219" y="4475"/>
                  </a:lnTo>
                  <a:lnTo>
                    <a:pt x="4403" y="4586"/>
                  </a:lnTo>
                  <a:lnTo>
                    <a:pt x="4549" y="4696"/>
                  </a:lnTo>
                  <a:lnTo>
                    <a:pt x="4843" y="5026"/>
                  </a:lnTo>
                  <a:lnTo>
                    <a:pt x="5100" y="5319"/>
                  </a:lnTo>
                  <a:lnTo>
                    <a:pt x="4770" y="5356"/>
                  </a:lnTo>
                  <a:lnTo>
                    <a:pt x="4476" y="5356"/>
                  </a:lnTo>
                  <a:lnTo>
                    <a:pt x="3816" y="5319"/>
                  </a:lnTo>
                  <a:lnTo>
                    <a:pt x="3486" y="5319"/>
                  </a:lnTo>
                  <a:lnTo>
                    <a:pt x="3156" y="5393"/>
                  </a:lnTo>
                  <a:lnTo>
                    <a:pt x="2972" y="5466"/>
                  </a:lnTo>
                  <a:lnTo>
                    <a:pt x="2789" y="5576"/>
                  </a:lnTo>
                  <a:lnTo>
                    <a:pt x="2605" y="5649"/>
                  </a:lnTo>
                  <a:lnTo>
                    <a:pt x="2495" y="5686"/>
                  </a:lnTo>
                  <a:lnTo>
                    <a:pt x="2349" y="5686"/>
                  </a:lnTo>
                  <a:lnTo>
                    <a:pt x="2312" y="5723"/>
                  </a:lnTo>
                  <a:lnTo>
                    <a:pt x="2275" y="5796"/>
                  </a:lnTo>
                  <a:lnTo>
                    <a:pt x="2275" y="5833"/>
                  </a:lnTo>
                  <a:lnTo>
                    <a:pt x="2349" y="6676"/>
                  </a:lnTo>
                  <a:lnTo>
                    <a:pt x="2128" y="6493"/>
                  </a:lnTo>
                  <a:lnTo>
                    <a:pt x="1908" y="6383"/>
                  </a:lnTo>
                  <a:lnTo>
                    <a:pt x="1908" y="6126"/>
                  </a:lnTo>
                  <a:lnTo>
                    <a:pt x="1835" y="5906"/>
                  </a:lnTo>
                  <a:lnTo>
                    <a:pt x="1725" y="5796"/>
                  </a:lnTo>
                  <a:lnTo>
                    <a:pt x="1578" y="5723"/>
                  </a:lnTo>
                  <a:lnTo>
                    <a:pt x="1285" y="5649"/>
                  </a:lnTo>
                  <a:lnTo>
                    <a:pt x="1101" y="5649"/>
                  </a:lnTo>
                  <a:lnTo>
                    <a:pt x="918" y="5686"/>
                  </a:lnTo>
                  <a:lnTo>
                    <a:pt x="918" y="5686"/>
                  </a:lnTo>
                  <a:lnTo>
                    <a:pt x="1101" y="5356"/>
                  </a:lnTo>
                  <a:lnTo>
                    <a:pt x="1285" y="5026"/>
                  </a:lnTo>
                  <a:lnTo>
                    <a:pt x="1468" y="4732"/>
                  </a:lnTo>
                  <a:lnTo>
                    <a:pt x="1688" y="4439"/>
                  </a:lnTo>
                  <a:lnTo>
                    <a:pt x="1945" y="4182"/>
                  </a:lnTo>
                  <a:lnTo>
                    <a:pt x="2202" y="3962"/>
                  </a:lnTo>
                  <a:lnTo>
                    <a:pt x="2495" y="3742"/>
                  </a:lnTo>
                  <a:lnTo>
                    <a:pt x="2789" y="3522"/>
                  </a:lnTo>
                  <a:close/>
                  <a:moveTo>
                    <a:pt x="10639" y="7520"/>
                  </a:moveTo>
                  <a:lnTo>
                    <a:pt x="11042" y="7703"/>
                  </a:lnTo>
                  <a:lnTo>
                    <a:pt x="11336" y="7850"/>
                  </a:lnTo>
                  <a:lnTo>
                    <a:pt x="11482" y="7924"/>
                  </a:lnTo>
                  <a:lnTo>
                    <a:pt x="11629" y="7960"/>
                  </a:lnTo>
                  <a:lnTo>
                    <a:pt x="11556" y="8254"/>
                  </a:lnTo>
                  <a:lnTo>
                    <a:pt x="11225" y="8107"/>
                  </a:lnTo>
                  <a:lnTo>
                    <a:pt x="10895" y="7960"/>
                  </a:lnTo>
                  <a:lnTo>
                    <a:pt x="10785" y="7887"/>
                  </a:lnTo>
                  <a:lnTo>
                    <a:pt x="10639" y="7520"/>
                  </a:lnTo>
                  <a:close/>
                  <a:moveTo>
                    <a:pt x="10272" y="8070"/>
                  </a:moveTo>
                  <a:lnTo>
                    <a:pt x="10382" y="8144"/>
                  </a:lnTo>
                  <a:lnTo>
                    <a:pt x="10529" y="8217"/>
                  </a:lnTo>
                  <a:lnTo>
                    <a:pt x="10565" y="8327"/>
                  </a:lnTo>
                  <a:lnTo>
                    <a:pt x="10602" y="8400"/>
                  </a:lnTo>
                  <a:lnTo>
                    <a:pt x="10712" y="8437"/>
                  </a:lnTo>
                  <a:lnTo>
                    <a:pt x="10932" y="8510"/>
                  </a:lnTo>
                  <a:lnTo>
                    <a:pt x="11042" y="8547"/>
                  </a:lnTo>
                  <a:lnTo>
                    <a:pt x="11042" y="8584"/>
                  </a:lnTo>
                  <a:lnTo>
                    <a:pt x="11042" y="8657"/>
                  </a:lnTo>
                  <a:lnTo>
                    <a:pt x="11079" y="8731"/>
                  </a:lnTo>
                  <a:lnTo>
                    <a:pt x="11152" y="8804"/>
                  </a:lnTo>
                  <a:lnTo>
                    <a:pt x="11336" y="8841"/>
                  </a:lnTo>
                  <a:lnTo>
                    <a:pt x="11152" y="9244"/>
                  </a:lnTo>
                  <a:lnTo>
                    <a:pt x="11079" y="9171"/>
                  </a:lnTo>
                  <a:lnTo>
                    <a:pt x="10602" y="8767"/>
                  </a:lnTo>
                  <a:lnTo>
                    <a:pt x="10602" y="8547"/>
                  </a:lnTo>
                  <a:lnTo>
                    <a:pt x="10565" y="8364"/>
                  </a:lnTo>
                  <a:lnTo>
                    <a:pt x="10492" y="8254"/>
                  </a:lnTo>
                  <a:lnTo>
                    <a:pt x="10345" y="8180"/>
                  </a:lnTo>
                  <a:lnTo>
                    <a:pt x="10272" y="8070"/>
                  </a:lnTo>
                  <a:close/>
                  <a:moveTo>
                    <a:pt x="9135" y="4806"/>
                  </a:moveTo>
                  <a:lnTo>
                    <a:pt x="9501" y="4842"/>
                  </a:lnTo>
                  <a:lnTo>
                    <a:pt x="9575" y="4879"/>
                  </a:lnTo>
                  <a:lnTo>
                    <a:pt x="9611" y="4842"/>
                  </a:lnTo>
                  <a:lnTo>
                    <a:pt x="9905" y="4916"/>
                  </a:lnTo>
                  <a:lnTo>
                    <a:pt x="10198" y="5026"/>
                  </a:lnTo>
                  <a:lnTo>
                    <a:pt x="10015" y="5246"/>
                  </a:lnTo>
                  <a:lnTo>
                    <a:pt x="10015" y="5319"/>
                  </a:lnTo>
                  <a:lnTo>
                    <a:pt x="10052" y="5393"/>
                  </a:lnTo>
                  <a:lnTo>
                    <a:pt x="10125" y="5429"/>
                  </a:lnTo>
                  <a:lnTo>
                    <a:pt x="10198" y="5429"/>
                  </a:lnTo>
                  <a:lnTo>
                    <a:pt x="10418" y="5319"/>
                  </a:lnTo>
                  <a:lnTo>
                    <a:pt x="10639" y="5246"/>
                  </a:lnTo>
                  <a:lnTo>
                    <a:pt x="10859" y="5209"/>
                  </a:lnTo>
                  <a:lnTo>
                    <a:pt x="11115" y="5172"/>
                  </a:lnTo>
                  <a:lnTo>
                    <a:pt x="11336" y="5613"/>
                  </a:lnTo>
                  <a:lnTo>
                    <a:pt x="10859" y="5723"/>
                  </a:lnTo>
                  <a:lnTo>
                    <a:pt x="10602" y="5796"/>
                  </a:lnTo>
                  <a:lnTo>
                    <a:pt x="10382" y="5906"/>
                  </a:lnTo>
                  <a:lnTo>
                    <a:pt x="10345" y="5943"/>
                  </a:lnTo>
                  <a:lnTo>
                    <a:pt x="10345" y="5979"/>
                  </a:lnTo>
                  <a:lnTo>
                    <a:pt x="10345" y="6016"/>
                  </a:lnTo>
                  <a:lnTo>
                    <a:pt x="10382" y="6053"/>
                  </a:lnTo>
                  <a:lnTo>
                    <a:pt x="10639" y="6126"/>
                  </a:lnTo>
                  <a:lnTo>
                    <a:pt x="10932" y="6126"/>
                  </a:lnTo>
                  <a:lnTo>
                    <a:pt x="11225" y="6089"/>
                  </a:lnTo>
                  <a:lnTo>
                    <a:pt x="11482" y="6016"/>
                  </a:lnTo>
                  <a:lnTo>
                    <a:pt x="11629" y="6566"/>
                  </a:lnTo>
                  <a:lnTo>
                    <a:pt x="11666" y="6640"/>
                  </a:lnTo>
                  <a:lnTo>
                    <a:pt x="11666" y="6640"/>
                  </a:lnTo>
                  <a:lnTo>
                    <a:pt x="11262" y="6530"/>
                  </a:lnTo>
                  <a:lnTo>
                    <a:pt x="10932" y="6456"/>
                  </a:lnTo>
                  <a:lnTo>
                    <a:pt x="10749" y="6420"/>
                  </a:lnTo>
                  <a:lnTo>
                    <a:pt x="10565" y="6456"/>
                  </a:lnTo>
                  <a:lnTo>
                    <a:pt x="10529" y="6456"/>
                  </a:lnTo>
                  <a:lnTo>
                    <a:pt x="10565" y="6530"/>
                  </a:lnTo>
                  <a:lnTo>
                    <a:pt x="10712" y="6640"/>
                  </a:lnTo>
                  <a:lnTo>
                    <a:pt x="10895" y="6750"/>
                  </a:lnTo>
                  <a:lnTo>
                    <a:pt x="11336" y="6933"/>
                  </a:lnTo>
                  <a:lnTo>
                    <a:pt x="11702" y="7043"/>
                  </a:lnTo>
                  <a:lnTo>
                    <a:pt x="11666" y="7593"/>
                  </a:lnTo>
                  <a:lnTo>
                    <a:pt x="11482" y="7520"/>
                  </a:lnTo>
                  <a:lnTo>
                    <a:pt x="11299" y="7447"/>
                  </a:lnTo>
                  <a:lnTo>
                    <a:pt x="10785" y="7227"/>
                  </a:lnTo>
                  <a:lnTo>
                    <a:pt x="10529" y="7153"/>
                  </a:lnTo>
                  <a:lnTo>
                    <a:pt x="10235" y="7117"/>
                  </a:lnTo>
                  <a:lnTo>
                    <a:pt x="10198" y="7117"/>
                  </a:lnTo>
                  <a:lnTo>
                    <a:pt x="10198" y="7153"/>
                  </a:lnTo>
                  <a:lnTo>
                    <a:pt x="10198" y="7190"/>
                  </a:lnTo>
                  <a:lnTo>
                    <a:pt x="10198" y="7227"/>
                  </a:lnTo>
                  <a:lnTo>
                    <a:pt x="10492" y="7410"/>
                  </a:lnTo>
                  <a:lnTo>
                    <a:pt x="10418" y="7447"/>
                  </a:lnTo>
                  <a:lnTo>
                    <a:pt x="10015" y="7593"/>
                  </a:lnTo>
                  <a:lnTo>
                    <a:pt x="9905" y="7483"/>
                  </a:lnTo>
                  <a:lnTo>
                    <a:pt x="9832" y="7447"/>
                  </a:lnTo>
                  <a:lnTo>
                    <a:pt x="9795" y="7483"/>
                  </a:lnTo>
                  <a:lnTo>
                    <a:pt x="9758" y="7520"/>
                  </a:lnTo>
                  <a:lnTo>
                    <a:pt x="9722" y="7557"/>
                  </a:lnTo>
                  <a:lnTo>
                    <a:pt x="9722" y="7703"/>
                  </a:lnTo>
                  <a:lnTo>
                    <a:pt x="9685" y="7740"/>
                  </a:lnTo>
                  <a:lnTo>
                    <a:pt x="9685" y="7813"/>
                  </a:lnTo>
                  <a:lnTo>
                    <a:pt x="9722" y="7924"/>
                  </a:lnTo>
                  <a:lnTo>
                    <a:pt x="9942" y="8180"/>
                  </a:lnTo>
                  <a:lnTo>
                    <a:pt x="9611" y="7960"/>
                  </a:lnTo>
                  <a:lnTo>
                    <a:pt x="9281" y="7777"/>
                  </a:lnTo>
                  <a:lnTo>
                    <a:pt x="9245" y="7777"/>
                  </a:lnTo>
                  <a:lnTo>
                    <a:pt x="9208" y="7813"/>
                  </a:lnTo>
                  <a:lnTo>
                    <a:pt x="9171" y="7850"/>
                  </a:lnTo>
                  <a:lnTo>
                    <a:pt x="9171" y="7924"/>
                  </a:lnTo>
                  <a:lnTo>
                    <a:pt x="9391" y="8180"/>
                  </a:lnTo>
                  <a:lnTo>
                    <a:pt x="9648" y="8437"/>
                  </a:lnTo>
                  <a:lnTo>
                    <a:pt x="10162" y="8877"/>
                  </a:lnTo>
                  <a:lnTo>
                    <a:pt x="10235" y="8951"/>
                  </a:lnTo>
                  <a:lnTo>
                    <a:pt x="10162" y="9134"/>
                  </a:lnTo>
                  <a:lnTo>
                    <a:pt x="10052" y="9317"/>
                  </a:lnTo>
                  <a:lnTo>
                    <a:pt x="9905" y="9391"/>
                  </a:lnTo>
                  <a:lnTo>
                    <a:pt x="9832" y="9354"/>
                  </a:lnTo>
                  <a:lnTo>
                    <a:pt x="9428" y="9097"/>
                  </a:lnTo>
                  <a:lnTo>
                    <a:pt x="9318" y="8914"/>
                  </a:lnTo>
                  <a:lnTo>
                    <a:pt x="9171" y="8694"/>
                  </a:lnTo>
                  <a:lnTo>
                    <a:pt x="8951" y="8547"/>
                  </a:lnTo>
                  <a:lnTo>
                    <a:pt x="8768" y="8400"/>
                  </a:lnTo>
                  <a:lnTo>
                    <a:pt x="8658" y="8290"/>
                  </a:lnTo>
                  <a:lnTo>
                    <a:pt x="8548" y="8107"/>
                  </a:lnTo>
                  <a:lnTo>
                    <a:pt x="8511" y="7887"/>
                  </a:lnTo>
                  <a:lnTo>
                    <a:pt x="8474" y="7887"/>
                  </a:lnTo>
                  <a:lnTo>
                    <a:pt x="8474" y="7777"/>
                  </a:lnTo>
                  <a:lnTo>
                    <a:pt x="8438" y="7740"/>
                  </a:lnTo>
                  <a:lnTo>
                    <a:pt x="8364" y="7740"/>
                  </a:lnTo>
                  <a:lnTo>
                    <a:pt x="7887" y="7667"/>
                  </a:lnTo>
                  <a:lnTo>
                    <a:pt x="7374" y="7630"/>
                  </a:lnTo>
                  <a:lnTo>
                    <a:pt x="7117" y="7630"/>
                  </a:lnTo>
                  <a:lnTo>
                    <a:pt x="6860" y="7667"/>
                  </a:lnTo>
                  <a:lnTo>
                    <a:pt x="6640" y="7740"/>
                  </a:lnTo>
                  <a:lnTo>
                    <a:pt x="6457" y="7887"/>
                  </a:lnTo>
                  <a:lnTo>
                    <a:pt x="6384" y="7777"/>
                  </a:lnTo>
                  <a:lnTo>
                    <a:pt x="6347" y="7703"/>
                  </a:lnTo>
                  <a:lnTo>
                    <a:pt x="6384" y="7630"/>
                  </a:lnTo>
                  <a:lnTo>
                    <a:pt x="6420" y="7557"/>
                  </a:lnTo>
                  <a:lnTo>
                    <a:pt x="6604" y="7410"/>
                  </a:lnTo>
                  <a:lnTo>
                    <a:pt x="6787" y="7337"/>
                  </a:lnTo>
                  <a:lnTo>
                    <a:pt x="7080" y="7300"/>
                  </a:lnTo>
                  <a:lnTo>
                    <a:pt x="7374" y="7227"/>
                  </a:lnTo>
                  <a:lnTo>
                    <a:pt x="7521" y="7153"/>
                  </a:lnTo>
                  <a:lnTo>
                    <a:pt x="7704" y="7006"/>
                  </a:lnTo>
                  <a:lnTo>
                    <a:pt x="7741" y="6896"/>
                  </a:lnTo>
                  <a:lnTo>
                    <a:pt x="7777" y="6823"/>
                  </a:lnTo>
                  <a:lnTo>
                    <a:pt x="7741" y="6750"/>
                  </a:lnTo>
                  <a:lnTo>
                    <a:pt x="7667" y="6676"/>
                  </a:lnTo>
                  <a:lnTo>
                    <a:pt x="7594" y="6603"/>
                  </a:lnTo>
                  <a:lnTo>
                    <a:pt x="7484" y="6603"/>
                  </a:lnTo>
                  <a:lnTo>
                    <a:pt x="7227" y="6640"/>
                  </a:lnTo>
                  <a:lnTo>
                    <a:pt x="7007" y="6713"/>
                  </a:lnTo>
                  <a:lnTo>
                    <a:pt x="6787" y="6786"/>
                  </a:lnTo>
                  <a:lnTo>
                    <a:pt x="6714" y="6786"/>
                  </a:lnTo>
                  <a:lnTo>
                    <a:pt x="6640" y="6750"/>
                  </a:lnTo>
                  <a:lnTo>
                    <a:pt x="6640" y="6676"/>
                  </a:lnTo>
                  <a:lnTo>
                    <a:pt x="6677" y="6603"/>
                  </a:lnTo>
                  <a:lnTo>
                    <a:pt x="6750" y="6456"/>
                  </a:lnTo>
                  <a:lnTo>
                    <a:pt x="6824" y="6346"/>
                  </a:lnTo>
                  <a:lnTo>
                    <a:pt x="7080" y="6199"/>
                  </a:lnTo>
                  <a:lnTo>
                    <a:pt x="7337" y="6016"/>
                  </a:lnTo>
                  <a:lnTo>
                    <a:pt x="7704" y="5759"/>
                  </a:lnTo>
                  <a:lnTo>
                    <a:pt x="8108" y="5466"/>
                  </a:lnTo>
                  <a:lnTo>
                    <a:pt x="8181" y="5539"/>
                  </a:lnTo>
                  <a:lnTo>
                    <a:pt x="8218" y="5539"/>
                  </a:lnTo>
                  <a:lnTo>
                    <a:pt x="8254" y="5503"/>
                  </a:lnTo>
                  <a:lnTo>
                    <a:pt x="8511" y="5172"/>
                  </a:lnTo>
                  <a:lnTo>
                    <a:pt x="8731" y="4806"/>
                  </a:lnTo>
                  <a:close/>
                  <a:moveTo>
                    <a:pt x="10492" y="9171"/>
                  </a:moveTo>
                  <a:lnTo>
                    <a:pt x="10749" y="9391"/>
                  </a:lnTo>
                  <a:lnTo>
                    <a:pt x="10969" y="9611"/>
                  </a:lnTo>
                  <a:lnTo>
                    <a:pt x="10675" y="10124"/>
                  </a:lnTo>
                  <a:lnTo>
                    <a:pt x="10602" y="10198"/>
                  </a:lnTo>
                  <a:lnTo>
                    <a:pt x="10565" y="10161"/>
                  </a:lnTo>
                  <a:lnTo>
                    <a:pt x="10529" y="10088"/>
                  </a:lnTo>
                  <a:lnTo>
                    <a:pt x="10418" y="9941"/>
                  </a:lnTo>
                  <a:lnTo>
                    <a:pt x="10308" y="9758"/>
                  </a:lnTo>
                  <a:lnTo>
                    <a:pt x="10162" y="9611"/>
                  </a:lnTo>
                  <a:lnTo>
                    <a:pt x="10272" y="9501"/>
                  </a:lnTo>
                  <a:lnTo>
                    <a:pt x="10345" y="9427"/>
                  </a:lnTo>
                  <a:lnTo>
                    <a:pt x="10492" y="9171"/>
                  </a:lnTo>
                  <a:close/>
                  <a:moveTo>
                    <a:pt x="551" y="7300"/>
                  </a:moveTo>
                  <a:lnTo>
                    <a:pt x="808" y="7483"/>
                  </a:lnTo>
                  <a:lnTo>
                    <a:pt x="991" y="7703"/>
                  </a:lnTo>
                  <a:lnTo>
                    <a:pt x="1211" y="7924"/>
                  </a:lnTo>
                  <a:lnTo>
                    <a:pt x="1431" y="8144"/>
                  </a:lnTo>
                  <a:lnTo>
                    <a:pt x="1982" y="8584"/>
                  </a:lnTo>
                  <a:lnTo>
                    <a:pt x="2238" y="8841"/>
                  </a:lnTo>
                  <a:lnTo>
                    <a:pt x="2349" y="8987"/>
                  </a:lnTo>
                  <a:lnTo>
                    <a:pt x="2422" y="9134"/>
                  </a:lnTo>
                  <a:lnTo>
                    <a:pt x="2202" y="9281"/>
                  </a:lnTo>
                  <a:lnTo>
                    <a:pt x="2018" y="9464"/>
                  </a:lnTo>
                  <a:lnTo>
                    <a:pt x="1872" y="9684"/>
                  </a:lnTo>
                  <a:lnTo>
                    <a:pt x="1762" y="9978"/>
                  </a:lnTo>
                  <a:lnTo>
                    <a:pt x="1725" y="10344"/>
                  </a:lnTo>
                  <a:lnTo>
                    <a:pt x="1762" y="10675"/>
                  </a:lnTo>
                  <a:lnTo>
                    <a:pt x="1908" y="11408"/>
                  </a:lnTo>
                  <a:lnTo>
                    <a:pt x="1542" y="10968"/>
                  </a:lnTo>
                  <a:lnTo>
                    <a:pt x="1248" y="10528"/>
                  </a:lnTo>
                  <a:lnTo>
                    <a:pt x="991" y="10014"/>
                  </a:lnTo>
                  <a:lnTo>
                    <a:pt x="808" y="9501"/>
                  </a:lnTo>
                  <a:lnTo>
                    <a:pt x="661" y="8951"/>
                  </a:lnTo>
                  <a:lnTo>
                    <a:pt x="551" y="8400"/>
                  </a:lnTo>
                  <a:lnTo>
                    <a:pt x="514" y="7850"/>
                  </a:lnTo>
                  <a:lnTo>
                    <a:pt x="551" y="7300"/>
                  </a:lnTo>
                  <a:close/>
                  <a:moveTo>
                    <a:pt x="6897" y="8620"/>
                  </a:moveTo>
                  <a:lnTo>
                    <a:pt x="6934" y="8694"/>
                  </a:lnTo>
                  <a:lnTo>
                    <a:pt x="7007" y="8731"/>
                  </a:lnTo>
                  <a:lnTo>
                    <a:pt x="7264" y="8877"/>
                  </a:lnTo>
                  <a:lnTo>
                    <a:pt x="7484" y="9024"/>
                  </a:lnTo>
                  <a:lnTo>
                    <a:pt x="7704" y="9207"/>
                  </a:lnTo>
                  <a:lnTo>
                    <a:pt x="7887" y="9427"/>
                  </a:lnTo>
                  <a:lnTo>
                    <a:pt x="8034" y="9648"/>
                  </a:lnTo>
                  <a:lnTo>
                    <a:pt x="8181" y="9904"/>
                  </a:lnTo>
                  <a:lnTo>
                    <a:pt x="8254" y="10161"/>
                  </a:lnTo>
                  <a:lnTo>
                    <a:pt x="8254" y="10418"/>
                  </a:lnTo>
                  <a:lnTo>
                    <a:pt x="8218" y="10638"/>
                  </a:lnTo>
                  <a:lnTo>
                    <a:pt x="7704" y="10088"/>
                  </a:lnTo>
                  <a:lnTo>
                    <a:pt x="7154" y="9611"/>
                  </a:lnTo>
                  <a:lnTo>
                    <a:pt x="7080" y="9611"/>
                  </a:lnTo>
                  <a:lnTo>
                    <a:pt x="7044" y="9648"/>
                  </a:lnTo>
                  <a:lnTo>
                    <a:pt x="7080" y="9684"/>
                  </a:lnTo>
                  <a:lnTo>
                    <a:pt x="7557" y="10344"/>
                  </a:lnTo>
                  <a:lnTo>
                    <a:pt x="8071" y="10968"/>
                  </a:lnTo>
                  <a:lnTo>
                    <a:pt x="7887" y="11188"/>
                  </a:lnTo>
                  <a:lnTo>
                    <a:pt x="7741" y="11408"/>
                  </a:lnTo>
                  <a:lnTo>
                    <a:pt x="7521" y="11628"/>
                  </a:lnTo>
                  <a:lnTo>
                    <a:pt x="7227" y="11372"/>
                  </a:lnTo>
                  <a:lnTo>
                    <a:pt x="6860" y="11005"/>
                  </a:lnTo>
                  <a:lnTo>
                    <a:pt x="6787" y="10748"/>
                  </a:lnTo>
                  <a:lnTo>
                    <a:pt x="6750" y="10491"/>
                  </a:lnTo>
                  <a:lnTo>
                    <a:pt x="6640" y="10234"/>
                  </a:lnTo>
                  <a:lnTo>
                    <a:pt x="6530" y="9978"/>
                  </a:lnTo>
                  <a:lnTo>
                    <a:pt x="6457" y="9868"/>
                  </a:lnTo>
                  <a:lnTo>
                    <a:pt x="6310" y="9868"/>
                  </a:lnTo>
                  <a:lnTo>
                    <a:pt x="5870" y="10014"/>
                  </a:lnTo>
                  <a:lnTo>
                    <a:pt x="5650" y="10088"/>
                  </a:lnTo>
                  <a:lnTo>
                    <a:pt x="5577" y="10088"/>
                  </a:lnTo>
                  <a:lnTo>
                    <a:pt x="5466" y="10014"/>
                  </a:lnTo>
                  <a:lnTo>
                    <a:pt x="5210" y="9904"/>
                  </a:lnTo>
                  <a:lnTo>
                    <a:pt x="5026" y="9758"/>
                  </a:lnTo>
                  <a:lnTo>
                    <a:pt x="4953" y="9648"/>
                  </a:lnTo>
                  <a:lnTo>
                    <a:pt x="4880" y="9538"/>
                  </a:lnTo>
                  <a:lnTo>
                    <a:pt x="4843" y="9427"/>
                  </a:lnTo>
                  <a:lnTo>
                    <a:pt x="4843" y="9281"/>
                  </a:lnTo>
                  <a:lnTo>
                    <a:pt x="4880" y="9134"/>
                  </a:lnTo>
                  <a:lnTo>
                    <a:pt x="4953" y="8987"/>
                  </a:lnTo>
                  <a:lnTo>
                    <a:pt x="5063" y="8877"/>
                  </a:lnTo>
                  <a:lnTo>
                    <a:pt x="5210" y="8804"/>
                  </a:lnTo>
                  <a:lnTo>
                    <a:pt x="5577" y="8694"/>
                  </a:lnTo>
                  <a:lnTo>
                    <a:pt x="5870" y="8657"/>
                  </a:lnTo>
                  <a:lnTo>
                    <a:pt x="6384" y="8657"/>
                  </a:lnTo>
                  <a:lnTo>
                    <a:pt x="6897" y="8620"/>
                  </a:lnTo>
                  <a:close/>
                  <a:moveTo>
                    <a:pt x="8621" y="10088"/>
                  </a:moveTo>
                  <a:lnTo>
                    <a:pt x="9355" y="10565"/>
                  </a:lnTo>
                  <a:lnTo>
                    <a:pt x="9501" y="10711"/>
                  </a:lnTo>
                  <a:lnTo>
                    <a:pt x="9648" y="10858"/>
                  </a:lnTo>
                  <a:lnTo>
                    <a:pt x="9758" y="11005"/>
                  </a:lnTo>
                  <a:lnTo>
                    <a:pt x="9868" y="11151"/>
                  </a:lnTo>
                  <a:lnTo>
                    <a:pt x="9355" y="11628"/>
                  </a:lnTo>
                  <a:lnTo>
                    <a:pt x="9318" y="11592"/>
                  </a:lnTo>
                  <a:lnTo>
                    <a:pt x="9208" y="11482"/>
                  </a:lnTo>
                  <a:lnTo>
                    <a:pt x="9061" y="11408"/>
                  </a:lnTo>
                  <a:lnTo>
                    <a:pt x="8878" y="11298"/>
                  </a:lnTo>
                  <a:lnTo>
                    <a:pt x="8768" y="11188"/>
                  </a:lnTo>
                  <a:lnTo>
                    <a:pt x="8511" y="10931"/>
                  </a:lnTo>
                  <a:lnTo>
                    <a:pt x="8548" y="10821"/>
                  </a:lnTo>
                  <a:lnTo>
                    <a:pt x="8621" y="10638"/>
                  </a:lnTo>
                  <a:lnTo>
                    <a:pt x="8658" y="10455"/>
                  </a:lnTo>
                  <a:lnTo>
                    <a:pt x="8658" y="10271"/>
                  </a:lnTo>
                  <a:lnTo>
                    <a:pt x="8621" y="10088"/>
                  </a:lnTo>
                  <a:close/>
                  <a:moveTo>
                    <a:pt x="6860" y="11555"/>
                  </a:moveTo>
                  <a:lnTo>
                    <a:pt x="7190" y="11885"/>
                  </a:lnTo>
                  <a:lnTo>
                    <a:pt x="7007" y="11958"/>
                  </a:lnTo>
                  <a:lnTo>
                    <a:pt x="6897" y="11958"/>
                  </a:lnTo>
                  <a:lnTo>
                    <a:pt x="6787" y="11922"/>
                  </a:lnTo>
                  <a:lnTo>
                    <a:pt x="6860" y="11555"/>
                  </a:lnTo>
                  <a:close/>
                  <a:moveTo>
                    <a:pt x="8328" y="11262"/>
                  </a:moveTo>
                  <a:lnTo>
                    <a:pt x="8474" y="11445"/>
                  </a:lnTo>
                  <a:lnTo>
                    <a:pt x="8658" y="11628"/>
                  </a:lnTo>
                  <a:lnTo>
                    <a:pt x="8878" y="11775"/>
                  </a:lnTo>
                  <a:lnTo>
                    <a:pt x="8988" y="11812"/>
                  </a:lnTo>
                  <a:lnTo>
                    <a:pt x="9098" y="11848"/>
                  </a:lnTo>
                  <a:lnTo>
                    <a:pt x="8731" y="12105"/>
                  </a:lnTo>
                  <a:lnTo>
                    <a:pt x="8328" y="12325"/>
                  </a:lnTo>
                  <a:lnTo>
                    <a:pt x="8291" y="12289"/>
                  </a:lnTo>
                  <a:lnTo>
                    <a:pt x="7814" y="11885"/>
                  </a:lnTo>
                  <a:lnTo>
                    <a:pt x="8071" y="11592"/>
                  </a:lnTo>
                  <a:lnTo>
                    <a:pt x="8328" y="11262"/>
                  </a:lnTo>
                  <a:close/>
                  <a:moveTo>
                    <a:pt x="6970" y="2678"/>
                  </a:moveTo>
                  <a:lnTo>
                    <a:pt x="7374" y="2715"/>
                  </a:lnTo>
                  <a:lnTo>
                    <a:pt x="7777" y="2788"/>
                  </a:lnTo>
                  <a:lnTo>
                    <a:pt x="8181" y="2898"/>
                  </a:lnTo>
                  <a:lnTo>
                    <a:pt x="8548" y="3008"/>
                  </a:lnTo>
                  <a:lnTo>
                    <a:pt x="8915" y="3192"/>
                  </a:lnTo>
                  <a:lnTo>
                    <a:pt x="9281" y="3375"/>
                  </a:lnTo>
                  <a:lnTo>
                    <a:pt x="9611" y="3595"/>
                  </a:lnTo>
                  <a:lnTo>
                    <a:pt x="9501" y="3632"/>
                  </a:lnTo>
                  <a:lnTo>
                    <a:pt x="9281" y="3815"/>
                  </a:lnTo>
                  <a:lnTo>
                    <a:pt x="9171" y="3925"/>
                  </a:lnTo>
                  <a:lnTo>
                    <a:pt x="9061" y="4035"/>
                  </a:lnTo>
                  <a:lnTo>
                    <a:pt x="9061" y="4072"/>
                  </a:lnTo>
                  <a:lnTo>
                    <a:pt x="9061" y="4109"/>
                  </a:lnTo>
                  <a:lnTo>
                    <a:pt x="9135" y="4109"/>
                  </a:lnTo>
                  <a:lnTo>
                    <a:pt x="9245" y="4072"/>
                  </a:lnTo>
                  <a:lnTo>
                    <a:pt x="9355" y="4072"/>
                  </a:lnTo>
                  <a:lnTo>
                    <a:pt x="9685" y="3925"/>
                  </a:lnTo>
                  <a:lnTo>
                    <a:pt x="9905" y="3815"/>
                  </a:lnTo>
                  <a:lnTo>
                    <a:pt x="10198" y="4035"/>
                  </a:lnTo>
                  <a:lnTo>
                    <a:pt x="9905" y="4255"/>
                  </a:lnTo>
                  <a:lnTo>
                    <a:pt x="9611" y="4512"/>
                  </a:lnTo>
                  <a:lnTo>
                    <a:pt x="9281" y="4475"/>
                  </a:lnTo>
                  <a:lnTo>
                    <a:pt x="8731" y="4475"/>
                  </a:lnTo>
                  <a:lnTo>
                    <a:pt x="8584" y="4512"/>
                  </a:lnTo>
                  <a:lnTo>
                    <a:pt x="8548" y="4549"/>
                  </a:lnTo>
                  <a:lnTo>
                    <a:pt x="8511" y="4622"/>
                  </a:lnTo>
                  <a:lnTo>
                    <a:pt x="8328" y="4989"/>
                  </a:lnTo>
                  <a:lnTo>
                    <a:pt x="8108" y="5356"/>
                  </a:lnTo>
                  <a:lnTo>
                    <a:pt x="7851" y="5466"/>
                  </a:lnTo>
                  <a:lnTo>
                    <a:pt x="7594" y="5613"/>
                  </a:lnTo>
                  <a:lnTo>
                    <a:pt x="7117" y="5906"/>
                  </a:lnTo>
                  <a:lnTo>
                    <a:pt x="6714" y="6163"/>
                  </a:lnTo>
                  <a:lnTo>
                    <a:pt x="6530" y="6310"/>
                  </a:lnTo>
                  <a:lnTo>
                    <a:pt x="6457" y="6383"/>
                  </a:lnTo>
                  <a:lnTo>
                    <a:pt x="6420" y="6493"/>
                  </a:lnTo>
                  <a:lnTo>
                    <a:pt x="6384" y="6676"/>
                  </a:lnTo>
                  <a:lnTo>
                    <a:pt x="6420" y="6786"/>
                  </a:lnTo>
                  <a:lnTo>
                    <a:pt x="6457" y="6896"/>
                  </a:lnTo>
                  <a:lnTo>
                    <a:pt x="6567" y="6970"/>
                  </a:lnTo>
                  <a:lnTo>
                    <a:pt x="6677" y="6970"/>
                  </a:lnTo>
                  <a:lnTo>
                    <a:pt x="6824" y="7006"/>
                  </a:lnTo>
                  <a:lnTo>
                    <a:pt x="7117" y="6933"/>
                  </a:lnTo>
                  <a:lnTo>
                    <a:pt x="7301" y="6860"/>
                  </a:lnTo>
                  <a:lnTo>
                    <a:pt x="7447" y="6823"/>
                  </a:lnTo>
                  <a:lnTo>
                    <a:pt x="7484" y="6860"/>
                  </a:lnTo>
                  <a:lnTo>
                    <a:pt x="7411" y="6896"/>
                  </a:lnTo>
                  <a:lnTo>
                    <a:pt x="7227" y="7006"/>
                  </a:lnTo>
                  <a:lnTo>
                    <a:pt x="6860" y="7080"/>
                  </a:lnTo>
                  <a:lnTo>
                    <a:pt x="6530" y="7153"/>
                  </a:lnTo>
                  <a:lnTo>
                    <a:pt x="6347" y="7227"/>
                  </a:lnTo>
                  <a:lnTo>
                    <a:pt x="6237" y="7337"/>
                  </a:lnTo>
                  <a:lnTo>
                    <a:pt x="6163" y="7483"/>
                  </a:lnTo>
                  <a:lnTo>
                    <a:pt x="6127" y="7630"/>
                  </a:lnTo>
                  <a:lnTo>
                    <a:pt x="6127" y="7777"/>
                  </a:lnTo>
                  <a:lnTo>
                    <a:pt x="6163" y="7924"/>
                  </a:lnTo>
                  <a:lnTo>
                    <a:pt x="6237" y="8070"/>
                  </a:lnTo>
                  <a:lnTo>
                    <a:pt x="6384" y="8180"/>
                  </a:lnTo>
                  <a:lnTo>
                    <a:pt x="6494" y="8180"/>
                  </a:lnTo>
                  <a:lnTo>
                    <a:pt x="6567" y="8144"/>
                  </a:lnTo>
                  <a:lnTo>
                    <a:pt x="6640" y="8070"/>
                  </a:lnTo>
                  <a:lnTo>
                    <a:pt x="6714" y="7997"/>
                  </a:lnTo>
                  <a:lnTo>
                    <a:pt x="6897" y="7924"/>
                  </a:lnTo>
                  <a:lnTo>
                    <a:pt x="7337" y="7924"/>
                  </a:lnTo>
                  <a:lnTo>
                    <a:pt x="8328" y="7997"/>
                  </a:lnTo>
                  <a:lnTo>
                    <a:pt x="8328" y="8144"/>
                  </a:lnTo>
                  <a:lnTo>
                    <a:pt x="8364" y="8327"/>
                  </a:lnTo>
                  <a:lnTo>
                    <a:pt x="8438" y="8474"/>
                  </a:lnTo>
                  <a:lnTo>
                    <a:pt x="8548" y="8584"/>
                  </a:lnTo>
                  <a:lnTo>
                    <a:pt x="8768" y="8767"/>
                  </a:lnTo>
                  <a:lnTo>
                    <a:pt x="8548" y="8694"/>
                  </a:lnTo>
                  <a:lnTo>
                    <a:pt x="8328" y="8657"/>
                  </a:lnTo>
                  <a:lnTo>
                    <a:pt x="8291" y="8657"/>
                  </a:lnTo>
                  <a:lnTo>
                    <a:pt x="8291" y="8731"/>
                  </a:lnTo>
                  <a:lnTo>
                    <a:pt x="8511" y="8951"/>
                  </a:lnTo>
                  <a:lnTo>
                    <a:pt x="8768" y="9171"/>
                  </a:lnTo>
                  <a:lnTo>
                    <a:pt x="9355" y="9501"/>
                  </a:lnTo>
                  <a:lnTo>
                    <a:pt x="9428" y="9574"/>
                  </a:lnTo>
                  <a:lnTo>
                    <a:pt x="9538" y="9648"/>
                  </a:lnTo>
                  <a:lnTo>
                    <a:pt x="9648" y="9684"/>
                  </a:lnTo>
                  <a:lnTo>
                    <a:pt x="9795" y="9794"/>
                  </a:lnTo>
                  <a:lnTo>
                    <a:pt x="9942" y="9941"/>
                  </a:lnTo>
                  <a:lnTo>
                    <a:pt x="10125" y="10198"/>
                  </a:lnTo>
                  <a:lnTo>
                    <a:pt x="10272" y="10344"/>
                  </a:lnTo>
                  <a:lnTo>
                    <a:pt x="10418" y="10491"/>
                  </a:lnTo>
                  <a:lnTo>
                    <a:pt x="10125" y="10858"/>
                  </a:lnTo>
                  <a:lnTo>
                    <a:pt x="9978" y="10638"/>
                  </a:lnTo>
                  <a:lnTo>
                    <a:pt x="9795" y="10455"/>
                  </a:lnTo>
                  <a:lnTo>
                    <a:pt x="9428" y="10161"/>
                  </a:lnTo>
                  <a:lnTo>
                    <a:pt x="8988" y="9904"/>
                  </a:lnTo>
                  <a:lnTo>
                    <a:pt x="8401" y="9501"/>
                  </a:lnTo>
                  <a:lnTo>
                    <a:pt x="8144" y="9171"/>
                  </a:lnTo>
                  <a:lnTo>
                    <a:pt x="7851" y="8877"/>
                  </a:lnTo>
                  <a:lnTo>
                    <a:pt x="7557" y="8657"/>
                  </a:lnTo>
                  <a:lnTo>
                    <a:pt x="7227" y="8437"/>
                  </a:lnTo>
                  <a:lnTo>
                    <a:pt x="7190" y="8437"/>
                  </a:lnTo>
                  <a:lnTo>
                    <a:pt x="7190" y="8400"/>
                  </a:lnTo>
                  <a:lnTo>
                    <a:pt x="7154" y="8400"/>
                  </a:lnTo>
                  <a:lnTo>
                    <a:pt x="7044" y="8364"/>
                  </a:lnTo>
                  <a:lnTo>
                    <a:pt x="6677" y="8327"/>
                  </a:lnTo>
                  <a:lnTo>
                    <a:pt x="6273" y="8290"/>
                  </a:lnTo>
                  <a:lnTo>
                    <a:pt x="5870" y="8327"/>
                  </a:lnTo>
                  <a:lnTo>
                    <a:pt x="5466" y="8364"/>
                  </a:lnTo>
                  <a:lnTo>
                    <a:pt x="5173" y="8437"/>
                  </a:lnTo>
                  <a:lnTo>
                    <a:pt x="4990" y="8510"/>
                  </a:lnTo>
                  <a:lnTo>
                    <a:pt x="4843" y="8620"/>
                  </a:lnTo>
                  <a:lnTo>
                    <a:pt x="4733" y="8731"/>
                  </a:lnTo>
                  <a:lnTo>
                    <a:pt x="4623" y="8841"/>
                  </a:lnTo>
                  <a:lnTo>
                    <a:pt x="4549" y="8987"/>
                  </a:lnTo>
                  <a:lnTo>
                    <a:pt x="4476" y="9171"/>
                  </a:lnTo>
                  <a:lnTo>
                    <a:pt x="4476" y="9317"/>
                  </a:lnTo>
                  <a:lnTo>
                    <a:pt x="4476" y="9464"/>
                  </a:lnTo>
                  <a:lnTo>
                    <a:pt x="4513" y="9611"/>
                  </a:lnTo>
                  <a:lnTo>
                    <a:pt x="4549" y="9721"/>
                  </a:lnTo>
                  <a:lnTo>
                    <a:pt x="4733" y="9978"/>
                  </a:lnTo>
                  <a:lnTo>
                    <a:pt x="4953" y="10161"/>
                  </a:lnTo>
                  <a:lnTo>
                    <a:pt x="5246" y="10344"/>
                  </a:lnTo>
                  <a:lnTo>
                    <a:pt x="5577" y="10491"/>
                  </a:lnTo>
                  <a:lnTo>
                    <a:pt x="5687" y="10491"/>
                  </a:lnTo>
                  <a:lnTo>
                    <a:pt x="5797" y="10418"/>
                  </a:lnTo>
                  <a:lnTo>
                    <a:pt x="6090" y="10308"/>
                  </a:lnTo>
                  <a:lnTo>
                    <a:pt x="6090" y="10418"/>
                  </a:lnTo>
                  <a:lnTo>
                    <a:pt x="6090" y="10528"/>
                  </a:lnTo>
                  <a:lnTo>
                    <a:pt x="6163" y="10785"/>
                  </a:lnTo>
                  <a:lnTo>
                    <a:pt x="6310" y="10968"/>
                  </a:lnTo>
                  <a:lnTo>
                    <a:pt x="6494" y="11188"/>
                  </a:lnTo>
                  <a:lnTo>
                    <a:pt x="6494" y="11592"/>
                  </a:lnTo>
                  <a:lnTo>
                    <a:pt x="6420" y="11958"/>
                  </a:lnTo>
                  <a:lnTo>
                    <a:pt x="6384" y="12105"/>
                  </a:lnTo>
                  <a:lnTo>
                    <a:pt x="6420" y="12142"/>
                  </a:lnTo>
                  <a:lnTo>
                    <a:pt x="6457" y="12179"/>
                  </a:lnTo>
                  <a:lnTo>
                    <a:pt x="6714" y="12289"/>
                  </a:lnTo>
                  <a:lnTo>
                    <a:pt x="6970" y="12325"/>
                  </a:lnTo>
                  <a:lnTo>
                    <a:pt x="7227" y="12252"/>
                  </a:lnTo>
                  <a:lnTo>
                    <a:pt x="7447" y="12142"/>
                  </a:lnTo>
                  <a:lnTo>
                    <a:pt x="7924" y="12509"/>
                  </a:lnTo>
                  <a:lnTo>
                    <a:pt x="7484" y="12655"/>
                  </a:lnTo>
                  <a:lnTo>
                    <a:pt x="7044" y="12802"/>
                  </a:lnTo>
                  <a:lnTo>
                    <a:pt x="6714" y="12876"/>
                  </a:lnTo>
                  <a:lnTo>
                    <a:pt x="6604" y="12765"/>
                  </a:lnTo>
                  <a:lnTo>
                    <a:pt x="6494" y="12582"/>
                  </a:lnTo>
                  <a:lnTo>
                    <a:pt x="6310" y="12289"/>
                  </a:lnTo>
                  <a:lnTo>
                    <a:pt x="6090" y="12032"/>
                  </a:lnTo>
                  <a:lnTo>
                    <a:pt x="5870" y="11812"/>
                  </a:lnTo>
                  <a:lnTo>
                    <a:pt x="5466" y="11372"/>
                  </a:lnTo>
                  <a:lnTo>
                    <a:pt x="5100" y="10895"/>
                  </a:lnTo>
                  <a:lnTo>
                    <a:pt x="5063" y="10858"/>
                  </a:lnTo>
                  <a:lnTo>
                    <a:pt x="4990" y="10858"/>
                  </a:lnTo>
                  <a:lnTo>
                    <a:pt x="4953" y="10895"/>
                  </a:lnTo>
                  <a:lnTo>
                    <a:pt x="4953" y="10931"/>
                  </a:lnTo>
                  <a:lnTo>
                    <a:pt x="4953" y="11151"/>
                  </a:lnTo>
                  <a:lnTo>
                    <a:pt x="5026" y="11335"/>
                  </a:lnTo>
                  <a:lnTo>
                    <a:pt x="5100" y="11518"/>
                  </a:lnTo>
                  <a:lnTo>
                    <a:pt x="5246" y="11702"/>
                  </a:lnTo>
                  <a:lnTo>
                    <a:pt x="5540" y="12032"/>
                  </a:lnTo>
                  <a:lnTo>
                    <a:pt x="5833" y="12325"/>
                  </a:lnTo>
                  <a:lnTo>
                    <a:pt x="6017" y="12582"/>
                  </a:lnTo>
                  <a:lnTo>
                    <a:pt x="6200" y="12912"/>
                  </a:lnTo>
                  <a:lnTo>
                    <a:pt x="5650" y="12949"/>
                  </a:lnTo>
                  <a:lnTo>
                    <a:pt x="5026" y="12362"/>
                  </a:lnTo>
                  <a:lnTo>
                    <a:pt x="4659" y="11995"/>
                  </a:lnTo>
                  <a:lnTo>
                    <a:pt x="4513" y="11812"/>
                  </a:lnTo>
                  <a:lnTo>
                    <a:pt x="4439" y="11555"/>
                  </a:lnTo>
                  <a:lnTo>
                    <a:pt x="4403" y="11518"/>
                  </a:lnTo>
                  <a:lnTo>
                    <a:pt x="4329" y="11482"/>
                  </a:lnTo>
                  <a:lnTo>
                    <a:pt x="4256" y="11482"/>
                  </a:lnTo>
                  <a:lnTo>
                    <a:pt x="4219" y="11555"/>
                  </a:lnTo>
                  <a:lnTo>
                    <a:pt x="4219" y="11665"/>
                  </a:lnTo>
                  <a:lnTo>
                    <a:pt x="4219" y="11812"/>
                  </a:lnTo>
                  <a:lnTo>
                    <a:pt x="4293" y="12032"/>
                  </a:lnTo>
                  <a:lnTo>
                    <a:pt x="4403" y="12252"/>
                  </a:lnTo>
                  <a:lnTo>
                    <a:pt x="4586" y="12435"/>
                  </a:lnTo>
                  <a:lnTo>
                    <a:pt x="4953" y="12876"/>
                  </a:lnTo>
                  <a:lnTo>
                    <a:pt x="4880" y="12876"/>
                  </a:lnTo>
                  <a:lnTo>
                    <a:pt x="4880" y="12839"/>
                  </a:lnTo>
                  <a:lnTo>
                    <a:pt x="4880" y="12802"/>
                  </a:lnTo>
                  <a:lnTo>
                    <a:pt x="4843" y="12765"/>
                  </a:lnTo>
                  <a:lnTo>
                    <a:pt x="4549" y="12692"/>
                  </a:lnTo>
                  <a:lnTo>
                    <a:pt x="4439" y="12655"/>
                  </a:lnTo>
                  <a:lnTo>
                    <a:pt x="4366" y="12545"/>
                  </a:lnTo>
                  <a:lnTo>
                    <a:pt x="4293" y="12362"/>
                  </a:lnTo>
                  <a:lnTo>
                    <a:pt x="4073" y="11995"/>
                  </a:lnTo>
                  <a:lnTo>
                    <a:pt x="3926" y="11848"/>
                  </a:lnTo>
                  <a:lnTo>
                    <a:pt x="3816" y="11738"/>
                  </a:lnTo>
                  <a:lnTo>
                    <a:pt x="3816" y="11665"/>
                  </a:lnTo>
                  <a:lnTo>
                    <a:pt x="3816" y="11592"/>
                  </a:lnTo>
                  <a:lnTo>
                    <a:pt x="3779" y="11555"/>
                  </a:lnTo>
                  <a:lnTo>
                    <a:pt x="3742" y="11518"/>
                  </a:lnTo>
                  <a:lnTo>
                    <a:pt x="3669" y="11555"/>
                  </a:lnTo>
                  <a:lnTo>
                    <a:pt x="3559" y="11628"/>
                  </a:lnTo>
                  <a:lnTo>
                    <a:pt x="3522" y="11702"/>
                  </a:lnTo>
                  <a:lnTo>
                    <a:pt x="3522" y="11848"/>
                  </a:lnTo>
                  <a:lnTo>
                    <a:pt x="3559" y="11958"/>
                  </a:lnTo>
                  <a:lnTo>
                    <a:pt x="3669" y="12105"/>
                  </a:lnTo>
                  <a:lnTo>
                    <a:pt x="3779" y="12252"/>
                  </a:lnTo>
                  <a:lnTo>
                    <a:pt x="3889" y="12435"/>
                  </a:lnTo>
                  <a:lnTo>
                    <a:pt x="3963" y="12655"/>
                  </a:lnTo>
                  <a:lnTo>
                    <a:pt x="3963" y="12655"/>
                  </a:lnTo>
                  <a:lnTo>
                    <a:pt x="3376" y="12435"/>
                  </a:lnTo>
                  <a:lnTo>
                    <a:pt x="2825" y="12105"/>
                  </a:lnTo>
                  <a:lnTo>
                    <a:pt x="2789" y="12069"/>
                  </a:lnTo>
                  <a:lnTo>
                    <a:pt x="2715" y="11958"/>
                  </a:lnTo>
                  <a:lnTo>
                    <a:pt x="2605" y="11885"/>
                  </a:lnTo>
                  <a:lnTo>
                    <a:pt x="2349" y="11812"/>
                  </a:lnTo>
                  <a:lnTo>
                    <a:pt x="2312" y="11738"/>
                  </a:lnTo>
                  <a:lnTo>
                    <a:pt x="2165" y="11115"/>
                  </a:lnTo>
                  <a:lnTo>
                    <a:pt x="2092" y="10748"/>
                  </a:lnTo>
                  <a:lnTo>
                    <a:pt x="2055" y="10381"/>
                  </a:lnTo>
                  <a:lnTo>
                    <a:pt x="2055" y="10051"/>
                  </a:lnTo>
                  <a:lnTo>
                    <a:pt x="2092" y="9868"/>
                  </a:lnTo>
                  <a:lnTo>
                    <a:pt x="2165" y="9758"/>
                  </a:lnTo>
                  <a:lnTo>
                    <a:pt x="2238" y="9611"/>
                  </a:lnTo>
                  <a:lnTo>
                    <a:pt x="2349" y="9538"/>
                  </a:lnTo>
                  <a:lnTo>
                    <a:pt x="2495" y="9464"/>
                  </a:lnTo>
                  <a:lnTo>
                    <a:pt x="2679" y="9391"/>
                  </a:lnTo>
                  <a:lnTo>
                    <a:pt x="2715" y="9391"/>
                  </a:lnTo>
                  <a:lnTo>
                    <a:pt x="2752" y="9354"/>
                  </a:lnTo>
                  <a:lnTo>
                    <a:pt x="2789" y="9281"/>
                  </a:lnTo>
                  <a:lnTo>
                    <a:pt x="2789" y="9207"/>
                  </a:lnTo>
                  <a:lnTo>
                    <a:pt x="2715" y="9024"/>
                  </a:lnTo>
                  <a:lnTo>
                    <a:pt x="2605" y="8841"/>
                  </a:lnTo>
                  <a:lnTo>
                    <a:pt x="2495" y="8694"/>
                  </a:lnTo>
                  <a:lnTo>
                    <a:pt x="2349" y="8510"/>
                  </a:lnTo>
                  <a:lnTo>
                    <a:pt x="2055" y="8254"/>
                  </a:lnTo>
                  <a:lnTo>
                    <a:pt x="1725" y="7960"/>
                  </a:lnTo>
                  <a:lnTo>
                    <a:pt x="1505" y="7813"/>
                  </a:lnTo>
                  <a:lnTo>
                    <a:pt x="1285" y="7630"/>
                  </a:lnTo>
                  <a:lnTo>
                    <a:pt x="1175" y="7447"/>
                  </a:lnTo>
                  <a:lnTo>
                    <a:pt x="991" y="7300"/>
                  </a:lnTo>
                  <a:lnTo>
                    <a:pt x="771" y="7153"/>
                  </a:lnTo>
                  <a:lnTo>
                    <a:pt x="551" y="7117"/>
                  </a:lnTo>
                  <a:lnTo>
                    <a:pt x="661" y="6566"/>
                  </a:lnTo>
                  <a:lnTo>
                    <a:pt x="771" y="6089"/>
                  </a:lnTo>
                  <a:lnTo>
                    <a:pt x="808" y="6016"/>
                  </a:lnTo>
                  <a:lnTo>
                    <a:pt x="955" y="5943"/>
                  </a:lnTo>
                  <a:lnTo>
                    <a:pt x="1101" y="5906"/>
                  </a:lnTo>
                  <a:lnTo>
                    <a:pt x="1248" y="5906"/>
                  </a:lnTo>
                  <a:lnTo>
                    <a:pt x="1395" y="5943"/>
                  </a:lnTo>
                  <a:lnTo>
                    <a:pt x="1505" y="6016"/>
                  </a:lnTo>
                  <a:lnTo>
                    <a:pt x="1615" y="6126"/>
                  </a:lnTo>
                  <a:lnTo>
                    <a:pt x="1652" y="6236"/>
                  </a:lnTo>
                  <a:lnTo>
                    <a:pt x="1652" y="6420"/>
                  </a:lnTo>
                  <a:lnTo>
                    <a:pt x="1652" y="6530"/>
                  </a:lnTo>
                  <a:lnTo>
                    <a:pt x="1688" y="6566"/>
                  </a:lnTo>
                  <a:lnTo>
                    <a:pt x="1725" y="6566"/>
                  </a:lnTo>
                  <a:lnTo>
                    <a:pt x="1945" y="6676"/>
                  </a:lnTo>
                  <a:lnTo>
                    <a:pt x="2128" y="6786"/>
                  </a:lnTo>
                  <a:lnTo>
                    <a:pt x="2275" y="6970"/>
                  </a:lnTo>
                  <a:lnTo>
                    <a:pt x="2385" y="7153"/>
                  </a:lnTo>
                  <a:lnTo>
                    <a:pt x="2459" y="7227"/>
                  </a:lnTo>
                  <a:lnTo>
                    <a:pt x="2532" y="7227"/>
                  </a:lnTo>
                  <a:lnTo>
                    <a:pt x="2605" y="7190"/>
                  </a:lnTo>
                  <a:lnTo>
                    <a:pt x="2642" y="7080"/>
                  </a:lnTo>
                  <a:lnTo>
                    <a:pt x="2532" y="5943"/>
                  </a:lnTo>
                  <a:lnTo>
                    <a:pt x="2752" y="5906"/>
                  </a:lnTo>
                  <a:lnTo>
                    <a:pt x="3009" y="5796"/>
                  </a:lnTo>
                  <a:lnTo>
                    <a:pt x="3229" y="5723"/>
                  </a:lnTo>
                  <a:lnTo>
                    <a:pt x="3449" y="5686"/>
                  </a:lnTo>
                  <a:lnTo>
                    <a:pt x="3669" y="5649"/>
                  </a:lnTo>
                  <a:lnTo>
                    <a:pt x="3889" y="5686"/>
                  </a:lnTo>
                  <a:lnTo>
                    <a:pt x="4293" y="5723"/>
                  </a:lnTo>
                  <a:lnTo>
                    <a:pt x="5100" y="5723"/>
                  </a:lnTo>
                  <a:lnTo>
                    <a:pt x="5283" y="5649"/>
                  </a:lnTo>
                  <a:lnTo>
                    <a:pt x="5503" y="5576"/>
                  </a:lnTo>
                  <a:lnTo>
                    <a:pt x="5577" y="5539"/>
                  </a:lnTo>
                  <a:lnTo>
                    <a:pt x="5613" y="5466"/>
                  </a:lnTo>
                  <a:lnTo>
                    <a:pt x="5613" y="5356"/>
                  </a:lnTo>
                  <a:lnTo>
                    <a:pt x="5577" y="5282"/>
                  </a:lnTo>
                  <a:lnTo>
                    <a:pt x="5246" y="4916"/>
                  </a:lnTo>
                  <a:lnTo>
                    <a:pt x="4880" y="4549"/>
                  </a:lnTo>
                  <a:lnTo>
                    <a:pt x="4696" y="4365"/>
                  </a:lnTo>
                  <a:lnTo>
                    <a:pt x="4513" y="4219"/>
                  </a:lnTo>
                  <a:lnTo>
                    <a:pt x="4293" y="4109"/>
                  </a:lnTo>
                  <a:lnTo>
                    <a:pt x="4036" y="3999"/>
                  </a:lnTo>
                  <a:lnTo>
                    <a:pt x="3999" y="3889"/>
                  </a:lnTo>
                  <a:lnTo>
                    <a:pt x="3963" y="3815"/>
                  </a:lnTo>
                  <a:lnTo>
                    <a:pt x="3852" y="3742"/>
                  </a:lnTo>
                  <a:lnTo>
                    <a:pt x="3742" y="3668"/>
                  </a:lnTo>
                  <a:lnTo>
                    <a:pt x="3376" y="3522"/>
                  </a:lnTo>
                  <a:lnTo>
                    <a:pt x="3192" y="3448"/>
                  </a:lnTo>
                  <a:lnTo>
                    <a:pt x="2972" y="3412"/>
                  </a:lnTo>
                  <a:lnTo>
                    <a:pt x="3412" y="3228"/>
                  </a:lnTo>
                  <a:lnTo>
                    <a:pt x="3816" y="3045"/>
                  </a:lnTo>
                  <a:lnTo>
                    <a:pt x="4256" y="2935"/>
                  </a:lnTo>
                  <a:lnTo>
                    <a:pt x="4696" y="2861"/>
                  </a:lnTo>
                  <a:lnTo>
                    <a:pt x="5136" y="2788"/>
                  </a:lnTo>
                  <a:lnTo>
                    <a:pt x="6494" y="2788"/>
                  </a:lnTo>
                  <a:lnTo>
                    <a:pt x="6567" y="2751"/>
                  </a:lnTo>
                  <a:lnTo>
                    <a:pt x="6567" y="2678"/>
                  </a:lnTo>
                  <a:close/>
                  <a:moveTo>
                    <a:pt x="5100" y="15590"/>
                  </a:moveTo>
                  <a:lnTo>
                    <a:pt x="5246" y="15627"/>
                  </a:lnTo>
                  <a:lnTo>
                    <a:pt x="5503" y="15700"/>
                  </a:lnTo>
                  <a:lnTo>
                    <a:pt x="5393" y="15737"/>
                  </a:lnTo>
                  <a:lnTo>
                    <a:pt x="5320" y="15810"/>
                  </a:lnTo>
                  <a:lnTo>
                    <a:pt x="5246" y="15920"/>
                  </a:lnTo>
                  <a:lnTo>
                    <a:pt x="5246" y="16030"/>
                  </a:lnTo>
                  <a:lnTo>
                    <a:pt x="5210" y="16177"/>
                  </a:lnTo>
                  <a:lnTo>
                    <a:pt x="5246" y="16360"/>
                  </a:lnTo>
                  <a:lnTo>
                    <a:pt x="5246" y="16434"/>
                  </a:lnTo>
                  <a:lnTo>
                    <a:pt x="5283" y="16507"/>
                  </a:lnTo>
                  <a:lnTo>
                    <a:pt x="5356" y="16580"/>
                  </a:lnTo>
                  <a:lnTo>
                    <a:pt x="5430" y="16617"/>
                  </a:lnTo>
                  <a:lnTo>
                    <a:pt x="5540" y="16617"/>
                  </a:lnTo>
                  <a:lnTo>
                    <a:pt x="5870" y="16947"/>
                  </a:lnTo>
                  <a:lnTo>
                    <a:pt x="6237" y="17167"/>
                  </a:lnTo>
                  <a:lnTo>
                    <a:pt x="6567" y="17351"/>
                  </a:lnTo>
                  <a:lnTo>
                    <a:pt x="6750" y="17424"/>
                  </a:lnTo>
                  <a:lnTo>
                    <a:pt x="3449" y="17387"/>
                  </a:lnTo>
                  <a:lnTo>
                    <a:pt x="3596" y="17314"/>
                  </a:lnTo>
                  <a:lnTo>
                    <a:pt x="3926" y="17167"/>
                  </a:lnTo>
                  <a:lnTo>
                    <a:pt x="4256" y="16984"/>
                  </a:lnTo>
                  <a:lnTo>
                    <a:pt x="4476" y="16837"/>
                  </a:lnTo>
                  <a:lnTo>
                    <a:pt x="4696" y="16654"/>
                  </a:lnTo>
                  <a:lnTo>
                    <a:pt x="4770" y="16690"/>
                  </a:lnTo>
                  <a:lnTo>
                    <a:pt x="4880" y="16690"/>
                  </a:lnTo>
                  <a:lnTo>
                    <a:pt x="4953" y="16654"/>
                  </a:lnTo>
                  <a:lnTo>
                    <a:pt x="5026" y="16580"/>
                  </a:lnTo>
                  <a:lnTo>
                    <a:pt x="5136" y="16397"/>
                  </a:lnTo>
                  <a:lnTo>
                    <a:pt x="5210" y="16214"/>
                  </a:lnTo>
                  <a:lnTo>
                    <a:pt x="5173" y="16103"/>
                  </a:lnTo>
                  <a:lnTo>
                    <a:pt x="5100" y="16030"/>
                  </a:lnTo>
                  <a:lnTo>
                    <a:pt x="5063" y="15993"/>
                  </a:lnTo>
                  <a:lnTo>
                    <a:pt x="5100" y="15773"/>
                  </a:lnTo>
                  <a:lnTo>
                    <a:pt x="5100" y="15590"/>
                  </a:lnTo>
                  <a:close/>
                  <a:moveTo>
                    <a:pt x="9795" y="0"/>
                  </a:moveTo>
                  <a:lnTo>
                    <a:pt x="9648" y="74"/>
                  </a:lnTo>
                  <a:lnTo>
                    <a:pt x="9391" y="110"/>
                  </a:lnTo>
                  <a:lnTo>
                    <a:pt x="9171" y="220"/>
                  </a:lnTo>
                  <a:lnTo>
                    <a:pt x="9061" y="294"/>
                  </a:lnTo>
                  <a:lnTo>
                    <a:pt x="8988" y="404"/>
                  </a:lnTo>
                  <a:lnTo>
                    <a:pt x="8951" y="514"/>
                  </a:lnTo>
                  <a:lnTo>
                    <a:pt x="8915" y="661"/>
                  </a:lnTo>
                  <a:lnTo>
                    <a:pt x="8915" y="771"/>
                  </a:lnTo>
                  <a:lnTo>
                    <a:pt x="8915" y="881"/>
                  </a:lnTo>
                  <a:lnTo>
                    <a:pt x="8988" y="1027"/>
                  </a:lnTo>
                  <a:lnTo>
                    <a:pt x="9025" y="1137"/>
                  </a:lnTo>
                  <a:lnTo>
                    <a:pt x="8254" y="2348"/>
                  </a:lnTo>
                  <a:lnTo>
                    <a:pt x="7631" y="2201"/>
                  </a:lnTo>
                  <a:lnTo>
                    <a:pt x="7007" y="2165"/>
                  </a:lnTo>
                  <a:lnTo>
                    <a:pt x="6384" y="2165"/>
                  </a:lnTo>
                  <a:lnTo>
                    <a:pt x="5797" y="2238"/>
                  </a:lnTo>
                  <a:lnTo>
                    <a:pt x="5650" y="2275"/>
                  </a:lnTo>
                  <a:lnTo>
                    <a:pt x="5577" y="2385"/>
                  </a:lnTo>
                  <a:lnTo>
                    <a:pt x="5100" y="2348"/>
                  </a:lnTo>
                  <a:lnTo>
                    <a:pt x="4623" y="2421"/>
                  </a:lnTo>
                  <a:lnTo>
                    <a:pt x="4109" y="2495"/>
                  </a:lnTo>
                  <a:lnTo>
                    <a:pt x="3632" y="2641"/>
                  </a:lnTo>
                  <a:lnTo>
                    <a:pt x="3192" y="2825"/>
                  </a:lnTo>
                  <a:lnTo>
                    <a:pt x="2715" y="3045"/>
                  </a:lnTo>
                  <a:lnTo>
                    <a:pt x="2312" y="3302"/>
                  </a:lnTo>
                  <a:lnTo>
                    <a:pt x="1945" y="3558"/>
                  </a:lnTo>
                  <a:lnTo>
                    <a:pt x="1505" y="3925"/>
                  </a:lnTo>
                  <a:lnTo>
                    <a:pt x="1138" y="4365"/>
                  </a:lnTo>
                  <a:lnTo>
                    <a:pt x="808" y="4806"/>
                  </a:lnTo>
                  <a:lnTo>
                    <a:pt x="551" y="5282"/>
                  </a:lnTo>
                  <a:lnTo>
                    <a:pt x="331" y="5796"/>
                  </a:lnTo>
                  <a:lnTo>
                    <a:pt x="184" y="6346"/>
                  </a:lnTo>
                  <a:lnTo>
                    <a:pt x="74" y="6896"/>
                  </a:lnTo>
                  <a:lnTo>
                    <a:pt x="1" y="7447"/>
                  </a:lnTo>
                  <a:lnTo>
                    <a:pt x="1" y="7997"/>
                  </a:lnTo>
                  <a:lnTo>
                    <a:pt x="38" y="8547"/>
                  </a:lnTo>
                  <a:lnTo>
                    <a:pt x="148" y="9097"/>
                  </a:lnTo>
                  <a:lnTo>
                    <a:pt x="294" y="9648"/>
                  </a:lnTo>
                  <a:lnTo>
                    <a:pt x="478" y="10161"/>
                  </a:lnTo>
                  <a:lnTo>
                    <a:pt x="698" y="10638"/>
                  </a:lnTo>
                  <a:lnTo>
                    <a:pt x="991" y="11115"/>
                  </a:lnTo>
                  <a:lnTo>
                    <a:pt x="1358" y="11555"/>
                  </a:lnTo>
                  <a:lnTo>
                    <a:pt x="1725" y="11958"/>
                  </a:lnTo>
                  <a:lnTo>
                    <a:pt x="2165" y="12325"/>
                  </a:lnTo>
                  <a:lnTo>
                    <a:pt x="2679" y="12655"/>
                  </a:lnTo>
                  <a:lnTo>
                    <a:pt x="3156" y="12912"/>
                  </a:lnTo>
                  <a:lnTo>
                    <a:pt x="3706" y="13132"/>
                  </a:lnTo>
                  <a:lnTo>
                    <a:pt x="4256" y="13279"/>
                  </a:lnTo>
                  <a:lnTo>
                    <a:pt x="4806" y="13389"/>
                  </a:lnTo>
                  <a:lnTo>
                    <a:pt x="5393" y="13462"/>
                  </a:lnTo>
                  <a:lnTo>
                    <a:pt x="5943" y="13462"/>
                  </a:lnTo>
                  <a:lnTo>
                    <a:pt x="6494" y="13426"/>
                  </a:lnTo>
                  <a:lnTo>
                    <a:pt x="7044" y="13352"/>
                  </a:lnTo>
                  <a:lnTo>
                    <a:pt x="7594" y="13206"/>
                  </a:lnTo>
                  <a:lnTo>
                    <a:pt x="8108" y="13022"/>
                  </a:lnTo>
                  <a:lnTo>
                    <a:pt x="8621" y="12802"/>
                  </a:lnTo>
                  <a:lnTo>
                    <a:pt x="9098" y="12509"/>
                  </a:lnTo>
                  <a:lnTo>
                    <a:pt x="9538" y="12215"/>
                  </a:lnTo>
                  <a:lnTo>
                    <a:pt x="10052" y="11775"/>
                  </a:lnTo>
                  <a:lnTo>
                    <a:pt x="10492" y="11262"/>
                  </a:lnTo>
                  <a:lnTo>
                    <a:pt x="10932" y="10711"/>
                  </a:lnTo>
                  <a:lnTo>
                    <a:pt x="11299" y="10161"/>
                  </a:lnTo>
                  <a:lnTo>
                    <a:pt x="11629" y="9538"/>
                  </a:lnTo>
                  <a:lnTo>
                    <a:pt x="11886" y="8914"/>
                  </a:lnTo>
                  <a:lnTo>
                    <a:pt x="12106" y="8290"/>
                  </a:lnTo>
                  <a:lnTo>
                    <a:pt x="12179" y="7924"/>
                  </a:lnTo>
                  <a:lnTo>
                    <a:pt x="12216" y="7593"/>
                  </a:lnTo>
                  <a:lnTo>
                    <a:pt x="12253" y="7080"/>
                  </a:lnTo>
                  <a:lnTo>
                    <a:pt x="12216" y="6603"/>
                  </a:lnTo>
                  <a:lnTo>
                    <a:pt x="12106" y="6126"/>
                  </a:lnTo>
                  <a:lnTo>
                    <a:pt x="11922" y="5649"/>
                  </a:lnTo>
                  <a:lnTo>
                    <a:pt x="11739" y="5172"/>
                  </a:lnTo>
                  <a:lnTo>
                    <a:pt x="11482" y="4732"/>
                  </a:lnTo>
                  <a:lnTo>
                    <a:pt x="11189" y="4329"/>
                  </a:lnTo>
                  <a:lnTo>
                    <a:pt x="10859" y="3962"/>
                  </a:lnTo>
                  <a:lnTo>
                    <a:pt x="10822" y="3852"/>
                  </a:lnTo>
                  <a:lnTo>
                    <a:pt x="10712" y="3815"/>
                  </a:lnTo>
                  <a:lnTo>
                    <a:pt x="10272" y="3375"/>
                  </a:lnTo>
                  <a:lnTo>
                    <a:pt x="10162" y="3302"/>
                  </a:lnTo>
                  <a:lnTo>
                    <a:pt x="9832" y="3082"/>
                  </a:lnTo>
                  <a:lnTo>
                    <a:pt x="9501" y="2861"/>
                  </a:lnTo>
                  <a:lnTo>
                    <a:pt x="9135" y="2678"/>
                  </a:lnTo>
                  <a:lnTo>
                    <a:pt x="8768" y="2531"/>
                  </a:lnTo>
                  <a:lnTo>
                    <a:pt x="8804" y="2458"/>
                  </a:lnTo>
                  <a:lnTo>
                    <a:pt x="8841" y="2421"/>
                  </a:lnTo>
                  <a:lnTo>
                    <a:pt x="8804" y="2348"/>
                  </a:lnTo>
                  <a:lnTo>
                    <a:pt x="9171" y="1871"/>
                  </a:lnTo>
                  <a:lnTo>
                    <a:pt x="9501" y="1394"/>
                  </a:lnTo>
                  <a:lnTo>
                    <a:pt x="9758" y="1394"/>
                  </a:lnTo>
                  <a:lnTo>
                    <a:pt x="9868" y="1358"/>
                  </a:lnTo>
                  <a:lnTo>
                    <a:pt x="9978" y="1284"/>
                  </a:lnTo>
                  <a:lnTo>
                    <a:pt x="10052" y="1211"/>
                  </a:lnTo>
                  <a:lnTo>
                    <a:pt x="10602" y="1468"/>
                  </a:lnTo>
                  <a:lnTo>
                    <a:pt x="11079" y="1798"/>
                  </a:lnTo>
                  <a:lnTo>
                    <a:pt x="11556" y="2128"/>
                  </a:lnTo>
                  <a:lnTo>
                    <a:pt x="11996" y="2531"/>
                  </a:lnTo>
                  <a:lnTo>
                    <a:pt x="12399" y="2972"/>
                  </a:lnTo>
                  <a:lnTo>
                    <a:pt x="12766" y="3412"/>
                  </a:lnTo>
                  <a:lnTo>
                    <a:pt x="13060" y="3925"/>
                  </a:lnTo>
                  <a:lnTo>
                    <a:pt x="13353" y="4439"/>
                  </a:lnTo>
                  <a:lnTo>
                    <a:pt x="13573" y="4989"/>
                  </a:lnTo>
                  <a:lnTo>
                    <a:pt x="13757" y="5539"/>
                  </a:lnTo>
                  <a:lnTo>
                    <a:pt x="13903" y="6126"/>
                  </a:lnTo>
                  <a:lnTo>
                    <a:pt x="14013" y="6713"/>
                  </a:lnTo>
                  <a:lnTo>
                    <a:pt x="14087" y="7300"/>
                  </a:lnTo>
                  <a:lnTo>
                    <a:pt x="14087" y="7887"/>
                  </a:lnTo>
                  <a:lnTo>
                    <a:pt x="14087" y="8510"/>
                  </a:lnTo>
                  <a:lnTo>
                    <a:pt x="14013" y="9097"/>
                  </a:lnTo>
                  <a:lnTo>
                    <a:pt x="13867" y="9758"/>
                  </a:lnTo>
                  <a:lnTo>
                    <a:pt x="13720" y="10381"/>
                  </a:lnTo>
                  <a:lnTo>
                    <a:pt x="13463" y="11005"/>
                  </a:lnTo>
                  <a:lnTo>
                    <a:pt x="13206" y="11592"/>
                  </a:lnTo>
                  <a:lnTo>
                    <a:pt x="12876" y="12179"/>
                  </a:lnTo>
                  <a:lnTo>
                    <a:pt x="12473" y="12692"/>
                  </a:lnTo>
                  <a:lnTo>
                    <a:pt x="12069" y="13206"/>
                  </a:lnTo>
                  <a:lnTo>
                    <a:pt x="11592" y="13683"/>
                  </a:lnTo>
                  <a:lnTo>
                    <a:pt x="11079" y="14049"/>
                  </a:lnTo>
                  <a:lnTo>
                    <a:pt x="10565" y="14416"/>
                  </a:lnTo>
                  <a:lnTo>
                    <a:pt x="9978" y="14710"/>
                  </a:lnTo>
                  <a:lnTo>
                    <a:pt x="9391" y="14966"/>
                  </a:lnTo>
                  <a:lnTo>
                    <a:pt x="8804" y="15150"/>
                  </a:lnTo>
                  <a:lnTo>
                    <a:pt x="8181" y="15260"/>
                  </a:lnTo>
                  <a:lnTo>
                    <a:pt x="7557" y="15333"/>
                  </a:lnTo>
                  <a:lnTo>
                    <a:pt x="6897" y="15370"/>
                  </a:lnTo>
                  <a:lnTo>
                    <a:pt x="6420" y="15333"/>
                  </a:lnTo>
                  <a:lnTo>
                    <a:pt x="5943" y="15296"/>
                  </a:lnTo>
                  <a:lnTo>
                    <a:pt x="5466" y="15186"/>
                  </a:lnTo>
                  <a:lnTo>
                    <a:pt x="5026" y="15076"/>
                  </a:lnTo>
                  <a:lnTo>
                    <a:pt x="4549" y="14893"/>
                  </a:lnTo>
                  <a:lnTo>
                    <a:pt x="4109" y="14673"/>
                  </a:lnTo>
                  <a:lnTo>
                    <a:pt x="3632" y="14453"/>
                  </a:lnTo>
                  <a:lnTo>
                    <a:pt x="3669" y="14416"/>
                  </a:lnTo>
                  <a:lnTo>
                    <a:pt x="3706" y="14343"/>
                  </a:lnTo>
                  <a:lnTo>
                    <a:pt x="3706" y="14269"/>
                  </a:lnTo>
                  <a:lnTo>
                    <a:pt x="3706" y="14196"/>
                  </a:lnTo>
                  <a:lnTo>
                    <a:pt x="3669" y="14123"/>
                  </a:lnTo>
                  <a:lnTo>
                    <a:pt x="3522" y="14013"/>
                  </a:lnTo>
                  <a:lnTo>
                    <a:pt x="3376" y="13939"/>
                  </a:lnTo>
                  <a:lnTo>
                    <a:pt x="3229" y="13903"/>
                  </a:lnTo>
                  <a:lnTo>
                    <a:pt x="3009" y="13903"/>
                  </a:lnTo>
                  <a:lnTo>
                    <a:pt x="2899" y="13939"/>
                  </a:lnTo>
                  <a:lnTo>
                    <a:pt x="2752" y="14013"/>
                  </a:lnTo>
                  <a:lnTo>
                    <a:pt x="2642" y="14123"/>
                  </a:lnTo>
                  <a:lnTo>
                    <a:pt x="2605" y="14269"/>
                  </a:lnTo>
                  <a:lnTo>
                    <a:pt x="2605" y="14416"/>
                  </a:lnTo>
                  <a:lnTo>
                    <a:pt x="2642" y="14563"/>
                  </a:lnTo>
                  <a:lnTo>
                    <a:pt x="2715" y="14710"/>
                  </a:lnTo>
                  <a:lnTo>
                    <a:pt x="2825" y="14820"/>
                  </a:lnTo>
                  <a:lnTo>
                    <a:pt x="2972" y="14856"/>
                  </a:lnTo>
                  <a:lnTo>
                    <a:pt x="3119" y="14893"/>
                  </a:lnTo>
                  <a:lnTo>
                    <a:pt x="3266" y="14856"/>
                  </a:lnTo>
                  <a:lnTo>
                    <a:pt x="3376" y="14746"/>
                  </a:lnTo>
                  <a:lnTo>
                    <a:pt x="3522" y="14856"/>
                  </a:lnTo>
                  <a:lnTo>
                    <a:pt x="4036" y="15150"/>
                  </a:lnTo>
                  <a:lnTo>
                    <a:pt x="4439" y="15333"/>
                  </a:lnTo>
                  <a:lnTo>
                    <a:pt x="4806" y="15480"/>
                  </a:lnTo>
                  <a:lnTo>
                    <a:pt x="4770" y="15553"/>
                  </a:lnTo>
                  <a:lnTo>
                    <a:pt x="4733" y="15590"/>
                  </a:lnTo>
                  <a:lnTo>
                    <a:pt x="4659" y="15810"/>
                  </a:lnTo>
                  <a:lnTo>
                    <a:pt x="4623" y="16030"/>
                  </a:lnTo>
                  <a:lnTo>
                    <a:pt x="4586" y="16470"/>
                  </a:lnTo>
                  <a:lnTo>
                    <a:pt x="3963" y="16654"/>
                  </a:lnTo>
                  <a:lnTo>
                    <a:pt x="3376" y="16910"/>
                  </a:lnTo>
                  <a:lnTo>
                    <a:pt x="2752" y="17167"/>
                  </a:lnTo>
                  <a:lnTo>
                    <a:pt x="2128" y="17387"/>
                  </a:lnTo>
                  <a:lnTo>
                    <a:pt x="2055" y="17424"/>
                  </a:lnTo>
                  <a:lnTo>
                    <a:pt x="2018" y="17497"/>
                  </a:lnTo>
                  <a:lnTo>
                    <a:pt x="1982" y="17571"/>
                  </a:lnTo>
                  <a:lnTo>
                    <a:pt x="1982" y="17644"/>
                  </a:lnTo>
                  <a:lnTo>
                    <a:pt x="2018" y="17717"/>
                  </a:lnTo>
                  <a:lnTo>
                    <a:pt x="2055" y="17791"/>
                  </a:lnTo>
                  <a:lnTo>
                    <a:pt x="2128" y="17828"/>
                  </a:lnTo>
                  <a:lnTo>
                    <a:pt x="2202" y="17864"/>
                  </a:lnTo>
                  <a:lnTo>
                    <a:pt x="8401" y="17901"/>
                  </a:lnTo>
                  <a:lnTo>
                    <a:pt x="8474" y="17901"/>
                  </a:lnTo>
                  <a:lnTo>
                    <a:pt x="8548" y="17864"/>
                  </a:lnTo>
                  <a:lnTo>
                    <a:pt x="8621" y="17791"/>
                  </a:lnTo>
                  <a:lnTo>
                    <a:pt x="8621" y="17717"/>
                  </a:lnTo>
                  <a:lnTo>
                    <a:pt x="8621" y="17644"/>
                  </a:lnTo>
                  <a:lnTo>
                    <a:pt x="8621" y="17571"/>
                  </a:lnTo>
                  <a:lnTo>
                    <a:pt x="8584" y="17497"/>
                  </a:lnTo>
                  <a:lnTo>
                    <a:pt x="8474" y="17424"/>
                  </a:lnTo>
                  <a:lnTo>
                    <a:pt x="8108" y="17277"/>
                  </a:lnTo>
                  <a:lnTo>
                    <a:pt x="7667" y="17167"/>
                  </a:lnTo>
                  <a:lnTo>
                    <a:pt x="7264" y="17057"/>
                  </a:lnTo>
                  <a:lnTo>
                    <a:pt x="6860" y="16947"/>
                  </a:lnTo>
                  <a:lnTo>
                    <a:pt x="6494" y="16764"/>
                  </a:lnTo>
                  <a:lnTo>
                    <a:pt x="6163" y="16544"/>
                  </a:lnTo>
                  <a:lnTo>
                    <a:pt x="5907" y="16324"/>
                  </a:lnTo>
                  <a:lnTo>
                    <a:pt x="5797" y="16214"/>
                  </a:lnTo>
                  <a:lnTo>
                    <a:pt x="5650" y="16140"/>
                  </a:lnTo>
                  <a:lnTo>
                    <a:pt x="5650" y="16103"/>
                  </a:lnTo>
                  <a:lnTo>
                    <a:pt x="5687" y="15920"/>
                  </a:lnTo>
                  <a:lnTo>
                    <a:pt x="5650" y="15737"/>
                  </a:lnTo>
                  <a:lnTo>
                    <a:pt x="6127" y="15810"/>
                  </a:lnTo>
                  <a:lnTo>
                    <a:pt x="6640" y="15847"/>
                  </a:lnTo>
                  <a:lnTo>
                    <a:pt x="7631" y="15847"/>
                  </a:lnTo>
                  <a:lnTo>
                    <a:pt x="8218" y="15773"/>
                  </a:lnTo>
                  <a:lnTo>
                    <a:pt x="8841" y="15627"/>
                  </a:lnTo>
                  <a:lnTo>
                    <a:pt x="9428" y="15480"/>
                  </a:lnTo>
                  <a:lnTo>
                    <a:pt x="10015" y="15260"/>
                  </a:lnTo>
                  <a:lnTo>
                    <a:pt x="10565" y="14966"/>
                  </a:lnTo>
                  <a:lnTo>
                    <a:pt x="11079" y="14673"/>
                  </a:lnTo>
                  <a:lnTo>
                    <a:pt x="11592" y="14306"/>
                  </a:lnTo>
                  <a:lnTo>
                    <a:pt x="12069" y="13903"/>
                  </a:lnTo>
                  <a:lnTo>
                    <a:pt x="12509" y="13462"/>
                  </a:lnTo>
                  <a:lnTo>
                    <a:pt x="12913" y="12986"/>
                  </a:lnTo>
                  <a:lnTo>
                    <a:pt x="13280" y="12472"/>
                  </a:lnTo>
                  <a:lnTo>
                    <a:pt x="13573" y="11922"/>
                  </a:lnTo>
                  <a:lnTo>
                    <a:pt x="13867" y="11372"/>
                  </a:lnTo>
                  <a:lnTo>
                    <a:pt x="14087" y="10785"/>
                  </a:lnTo>
                  <a:lnTo>
                    <a:pt x="14307" y="10198"/>
                  </a:lnTo>
                  <a:lnTo>
                    <a:pt x="14417" y="9574"/>
                  </a:lnTo>
                  <a:lnTo>
                    <a:pt x="14527" y="8951"/>
                  </a:lnTo>
                  <a:lnTo>
                    <a:pt x="14600" y="8327"/>
                  </a:lnTo>
                  <a:lnTo>
                    <a:pt x="14600" y="7703"/>
                  </a:lnTo>
                  <a:lnTo>
                    <a:pt x="14564" y="7080"/>
                  </a:lnTo>
                  <a:lnTo>
                    <a:pt x="14490" y="6456"/>
                  </a:lnTo>
                  <a:lnTo>
                    <a:pt x="14380" y="5833"/>
                  </a:lnTo>
                  <a:lnTo>
                    <a:pt x="14197" y="5209"/>
                  </a:lnTo>
                  <a:lnTo>
                    <a:pt x="13977" y="4622"/>
                  </a:lnTo>
                  <a:lnTo>
                    <a:pt x="13720" y="3999"/>
                  </a:lnTo>
                  <a:lnTo>
                    <a:pt x="13353" y="3412"/>
                  </a:lnTo>
                  <a:lnTo>
                    <a:pt x="12986" y="2861"/>
                  </a:lnTo>
                  <a:lnTo>
                    <a:pt x="12509" y="2311"/>
                  </a:lnTo>
                  <a:lnTo>
                    <a:pt x="12032" y="1834"/>
                  </a:lnTo>
                  <a:lnTo>
                    <a:pt x="11482" y="1394"/>
                  </a:lnTo>
                  <a:lnTo>
                    <a:pt x="10895" y="1027"/>
                  </a:lnTo>
                  <a:lnTo>
                    <a:pt x="10602" y="881"/>
                  </a:lnTo>
                  <a:lnTo>
                    <a:pt x="10272" y="734"/>
                  </a:lnTo>
                  <a:lnTo>
                    <a:pt x="10308" y="587"/>
                  </a:lnTo>
                  <a:lnTo>
                    <a:pt x="10308" y="441"/>
                  </a:lnTo>
                  <a:lnTo>
                    <a:pt x="10272" y="294"/>
                  </a:lnTo>
                  <a:lnTo>
                    <a:pt x="10198" y="147"/>
                  </a:lnTo>
                  <a:lnTo>
                    <a:pt x="10088" y="74"/>
                  </a:lnTo>
                  <a:lnTo>
                    <a:pt x="994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6" name="Shape 296"/>
            <p:cNvSpPr/>
            <p:nvPr/>
          </p:nvSpPr>
          <p:spPr>
            <a:xfrm>
              <a:off x="6071400" y="1791425"/>
              <a:ext cx="402625" cy="375100"/>
            </a:xfrm>
            <a:custGeom>
              <a:avLst/>
              <a:gdLst/>
              <a:ahLst/>
              <a:cxnLst/>
              <a:rect l="0" t="0" r="0" b="0"/>
              <a:pathLst>
                <a:path w="16105" h="15004" extrusionOk="0">
                  <a:moveTo>
                    <a:pt x="13170" y="587"/>
                  </a:moveTo>
                  <a:lnTo>
                    <a:pt x="13206" y="624"/>
                  </a:lnTo>
                  <a:lnTo>
                    <a:pt x="13280" y="661"/>
                  </a:lnTo>
                  <a:lnTo>
                    <a:pt x="13353" y="697"/>
                  </a:lnTo>
                  <a:lnTo>
                    <a:pt x="13610" y="771"/>
                  </a:lnTo>
                  <a:lnTo>
                    <a:pt x="13830" y="844"/>
                  </a:lnTo>
                  <a:lnTo>
                    <a:pt x="14013" y="954"/>
                  </a:lnTo>
                  <a:lnTo>
                    <a:pt x="14160" y="1174"/>
                  </a:lnTo>
                  <a:lnTo>
                    <a:pt x="14307" y="1394"/>
                  </a:lnTo>
                  <a:lnTo>
                    <a:pt x="14343" y="1651"/>
                  </a:lnTo>
                  <a:lnTo>
                    <a:pt x="14307" y="1908"/>
                  </a:lnTo>
                  <a:lnTo>
                    <a:pt x="14233" y="2128"/>
                  </a:lnTo>
                  <a:lnTo>
                    <a:pt x="14087" y="2348"/>
                  </a:lnTo>
                  <a:lnTo>
                    <a:pt x="13903" y="2531"/>
                  </a:lnTo>
                  <a:lnTo>
                    <a:pt x="13683" y="2678"/>
                  </a:lnTo>
                  <a:lnTo>
                    <a:pt x="13463" y="2788"/>
                  </a:lnTo>
                  <a:lnTo>
                    <a:pt x="13170" y="2825"/>
                  </a:lnTo>
                  <a:lnTo>
                    <a:pt x="12840" y="2788"/>
                  </a:lnTo>
                  <a:lnTo>
                    <a:pt x="12656" y="2751"/>
                  </a:lnTo>
                  <a:lnTo>
                    <a:pt x="12546" y="2715"/>
                  </a:lnTo>
                  <a:lnTo>
                    <a:pt x="12436" y="2641"/>
                  </a:lnTo>
                  <a:lnTo>
                    <a:pt x="12363" y="2495"/>
                  </a:lnTo>
                  <a:lnTo>
                    <a:pt x="12289" y="2495"/>
                  </a:lnTo>
                  <a:lnTo>
                    <a:pt x="12253" y="2275"/>
                  </a:lnTo>
                  <a:lnTo>
                    <a:pt x="12253" y="2054"/>
                  </a:lnTo>
                  <a:lnTo>
                    <a:pt x="12253" y="1871"/>
                  </a:lnTo>
                  <a:lnTo>
                    <a:pt x="12289" y="1724"/>
                  </a:lnTo>
                  <a:lnTo>
                    <a:pt x="12399" y="1394"/>
                  </a:lnTo>
                  <a:lnTo>
                    <a:pt x="12583" y="1064"/>
                  </a:lnTo>
                  <a:lnTo>
                    <a:pt x="12840" y="807"/>
                  </a:lnTo>
                  <a:lnTo>
                    <a:pt x="12986" y="697"/>
                  </a:lnTo>
                  <a:lnTo>
                    <a:pt x="13170" y="587"/>
                  </a:lnTo>
                  <a:close/>
                  <a:moveTo>
                    <a:pt x="9061" y="3338"/>
                  </a:moveTo>
                  <a:lnTo>
                    <a:pt x="9245" y="3412"/>
                  </a:lnTo>
                  <a:lnTo>
                    <a:pt x="9245" y="3448"/>
                  </a:lnTo>
                  <a:lnTo>
                    <a:pt x="9171" y="3632"/>
                  </a:lnTo>
                  <a:lnTo>
                    <a:pt x="9171" y="3668"/>
                  </a:lnTo>
                  <a:lnTo>
                    <a:pt x="9135" y="3632"/>
                  </a:lnTo>
                  <a:lnTo>
                    <a:pt x="9061" y="3522"/>
                  </a:lnTo>
                  <a:lnTo>
                    <a:pt x="8988" y="3448"/>
                  </a:lnTo>
                  <a:lnTo>
                    <a:pt x="8988" y="3412"/>
                  </a:lnTo>
                  <a:lnTo>
                    <a:pt x="8988" y="3375"/>
                  </a:lnTo>
                  <a:lnTo>
                    <a:pt x="9061" y="3338"/>
                  </a:lnTo>
                  <a:close/>
                  <a:moveTo>
                    <a:pt x="14123" y="440"/>
                  </a:moveTo>
                  <a:lnTo>
                    <a:pt x="14233" y="477"/>
                  </a:lnTo>
                  <a:lnTo>
                    <a:pt x="14307" y="587"/>
                  </a:lnTo>
                  <a:lnTo>
                    <a:pt x="14417" y="661"/>
                  </a:lnTo>
                  <a:lnTo>
                    <a:pt x="14454" y="807"/>
                  </a:lnTo>
                  <a:lnTo>
                    <a:pt x="14527" y="807"/>
                  </a:lnTo>
                  <a:lnTo>
                    <a:pt x="14490" y="624"/>
                  </a:lnTo>
                  <a:lnTo>
                    <a:pt x="14454" y="477"/>
                  </a:lnTo>
                  <a:lnTo>
                    <a:pt x="14600" y="551"/>
                  </a:lnTo>
                  <a:lnTo>
                    <a:pt x="14784" y="624"/>
                  </a:lnTo>
                  <a:lnTo>
                    <a:pt x="14967" y="771"/>
                  </a:lnTo>
                  <a:lnTo>
                    <a:pt x="15114" y="881"/>
                  </a:lnTo>
                  <a:lnTo>
                    <a:pt x="15224" y="1064"/>
                  </a:lnTo>
                  <a:lnTo>
                    <a:pt x="15334" y="1211"/>
                  </a:lnTo>
                  <a:lnTo>
                    <a:pt x="15444" y="1578"/>
                  </a:lnTo>
                  <a:lnTo>
                    <a:pt x="15554" y="1944"/>
                  </a:lnTo>
                  <a:lnTo>
                    <a:pt x="15627" y="2385"/>
                  </a:lnTo>
                  <a:lnTo>
                    <a:pt x="15664" y="2568"/>
                  </a:lnTo>
                  <a:lnTo>
                    <a:pt x="15627" y="2788"/>
                  </a:lnTo>
                  <a:lnTo>
                    <a:pt x="15591" y="2972"/>
                  </a:lnTo>
                  <a:lnTo>
                    <a:pt x="15481" y="3118"/>
                  </a:lnTo>
                  <a:lnTo>
                    <a:pt x="15187" y="3412"/>
                  </a:lnTo>
                  <a:lnTo>
                    <a:pt x="14930" y="3595"/>
                  </a:lnTo>
                  <a:lnTo>
                    <a:pt x="14600" y="3705"/>
                  </a:lnTo>
                  <a:lnTo>
                    <a:pt x="14270" y="3779"/>
                  </a:lnTo>
                  <a:lnTo>
                    <a:pt x="13940" y="3815"/>
                  </a:lnTo>
                  <a:lnTo>
                    <a:pt x="13720" y="3779"/>
                  </a:lnTo>
                  <a:lnTo>
                    <a:pt x="13500" y="3742"/>
                  </a:lnTo>
                  <a:lnTo>
                    <a:pt x="13316" y="3668"/>
                  </a:lnTo>
                  <a:lnTo>
                    <a:pt x="13133" y="3595"/>
                  </a:lnTo>
                  <a:lnTo>
                    <a:pt x="12950" y="3485"/>
                  </a:lnTo>
                  <a:lnTo>
                    <a:pt x="12803" y="3338"/>
                  </a:lnTo>
                  <a:lnTo>
                    <a:pt x="12656" y="3192"/>
                  </a:lnTo>
                  <a:lnTo>
                    <a:pt x="12546" y="3045"/>
                  </a:lnTo>
                  <a:lnTo>
                    <a:pt x="12840" y="3118"/>
                  </a:lnTo>
                  <a:lnTo>
                    <a:pt x="13133" y="3155"/>
                  </a:lnTo>
                  <a:lnTo>
                    <a:pt x="13426" y="3118"/>
                  </a:lnTo>
                  <a:lnTo>
                    <a:pt x="13720" y="3045"/>
                  </a:lnTo>
                  <a:lnTo>
                    <a:pt x="13977" y="2935"/>
                  </a:lnTo>
                  <a:lnTo>
                    <a:pt x="14233" y="2751"/>
                  </a:lnTo>
                  <a:lnTo>
                    <a:pt x="14417" y="2495"/>
                  </a:lnTo>
                  <a:lnTo>
                    <a:pt x="14600" y="2238"/>
                  </a:lnTo>
                  <a:lnTo>
                    <a:pt x="14674" y="1981"/>
                  </a:lnTo>
                  <a:lnTo>
                    <a:pt x="14710" y="1724"/>
                  </a:lnTo>
                  <a:lnTo>
                    <a:pt x="14674" y="1468"/>
                  </a:lnTo>
                  <a:lnTo>
                    <a:pt x="14600" y="1211"/>
                  </a:lnTo>
                  <a:lnTo>
                    <a:pt x="14490" y="991"/>
                  </a:lnTo>
                  <a:lnTo>
                    <a:pt x="14343" y="771"/>
                  </a:lnTo>
                  <a:lnTo>
                    <a:pt x="14160" y="587"/>
                  </a:lnTo>
                  <a:lnTo>
                    <a:pt x="13940" y="440"/>
                  </a:lnTo>
                  <a:close/>
                  <a:moveTo>
                    <a:pt x="13757" y="0"/>
                  </a:moveTo>
                  <a:lnTo>
                    <a:pt x="13610" y="74"/>
                  </a:lnTo>
                  <a:lnTo>
                    <a:pt x="13353" y="110"/>
                  </a:lnTo>
                  <a:lnTo>
                    <a:pt x="13133" y="147"/>
                  </a:lnTo>
                  <a:lnTo>
                    <a:pt x="12913" y="257"/>
                  </a:lnTo>
                  <a:lnTo>
                    <a:pt x="12729" y="404"/>
                  </a:lnTo>
                  <a:lnTo>
                    <a:pt x="12509" y="551"/>
                  </a:lnTo>
                  <a:lnTo>
                    <a:pt x="12363" y="734"/>
                  </a:lnTo>
                  <a:lnTo>
                    <a:pt x="12216" y="917"/>
                  </a:lnTo>
                  <a:lnTo>
                    <a:pt x="12069" y="1137"/>
                  </a:lnTo>
                  <a:lnTo>
                    <a:pt x="11996" y="1321"/>
                  </a:lnTo>
                  <a:lnTo>
                    <a:pt x="11922" y="1578"/>
                  </a:lnTo>
                  <a:lnTo>
                    <a:pt x="11849" y="1798"/>
                  </a:lnTo>
                  <a:lnTo>
                    <a:pt x="11849" y="2054"/>
                  </a:lnTo>
                  <a:lnTo>
                    <a:pt x="11849" y="2275"/>
                  </a:lnTo>
                  <a:lnTo>
                    <a:pt x="11886" y="2531"/>
                  </a:lnTo>
                  <a:lnTo>
                    <a:pt x="11959" y="2751"/>
                  </a:lnTo>
                  <a:lnTo>
                    <a:pt x="12033" y="2972"/>
                  </a:lnTo>
                  <a:lnTo>
                    <a:pt x="12143" y="3192"/>
                  </a:lnTo>
                  <a:lnTo>
                    <a:pt x="12253" y="3375"/>
                  </a:lnTo>
                  <a:lnTo>
                    <a:pt x="12399" y="3558"/>
                  </a:lnTo>
                  <a:lnTo>
                    <a:pt x="12583" y="3705"/>
                  </a:lnTo>
                  <a:lnTo>
                    <a:pt x="12766" y="3852"/>
                  </a:lnTo>
                  <a:lnTo>
                    <a:pt x="12986" y="3999"/>
                  </a:lnTo>
                  <a:lnTo>
                    <a:pt x="13206" y="4072"/>
                  </a:lnTo>
                  <a:lnTo>
                    <a:pt x="13426" y="4145"/>
                  </a:lnTo>
                  <a:lnTo>
                    <a:pt x="13683" y="4219"/>
                  </a:lnTo>
                  <a:lnTo>
                    <a:pt x="14123" y="4219"/>
                  </a:lnTo>
                  <a:lnTo>
                    <a:pt x="14564" y="4145"/>
                  </a:lnTo>
                  <a:lnTo>
                    <a:pt x="15004" y="3999"/>
                  </a:lnTo>
                  <a:lnTo>
                    <a:pt x="15371" y="3779"/>
                  </a:lnTo>
                  <a:lnTo>
                    <a:pt x="15591" y="3632"/>
                  </a:lnTo>
                  <a:lnTo>
                    <a:pt x="15737" y="3448"/>
                  </a:lnTo>
                  <a:lnTo>
                    <a:pt x="15884" y="3265"/>
                  </a:lnTo>
                  <a:lnTo>
                    <a:pt x="15994" y="3045"/>
                  </a:lnTo>
                  <a:lnTo>
                    <a:pt x="16067" y="2788"/>
                  </a:lnTo>
                  <a:lnTo>
                    <a:pt x="16104" y="2495"/>
                  </a:lnTo>
                  <a:lnTo>
                    <a:pt x="16067" y="2238"/>
                  </a:lnTo>
                  <a:lnTo>
                    <a:pt x="15994" y="1981"/>
                  </a:lnTo>
                  <a:lnTo>
                    <a:pt x="15884" y="1431"/>
                  </a:lnTo>
                  <a:lnTo>
                    <a:pt x="15774" y="1174"/>
                  </a:lnTo>
                  <a:lnTo>
                    <a:pt x="15664" y="954"/>
                  </a:lnTo>
                  <a:lnTo>
                    <a:pt x="15517" y="734"/>
                  </a:lnTo>
                  <a:lnTo>
                    <a:pt x="15371" y="551"/>
                  </a:lnTo>
                  <a:lnTo>
                    <a:pt x="15150" y="367"/>
                  </a:lnTo>
                  <a:lnTo>
                    <a:pt x="14930" y="220"/>
                  </a:lnTo>
                  <a:lnTo>
                    <a:pt x="14637" y="74"/>
                  </a:lnTo>
                  <a:lnTo>
                    <a:pt x="14270" y="0"/>
                  </a:lnTo>
                  <a:close/>
                  <a:moveTo>
                    <a:pt x="11115" y="4549"/>
                  </a:moveTo>
                  <a:lnTo>
                    <a:pt x="11446" y="4842"/>
                  </a:lnTo>
                  <a:lnTo>
                    <a:pt x="11299" y="4952"/>
                  </a:lnTo>
                  <a:lnTo>
                    <a:pt x="11115" y="4916"/>
                  </a:lnTo>
                  <a:lnTo>
                    <a:pt x="10932" y="4916"/>
                  </a:lnTo>
                  <a:lnTo>
                    <a:pt x="10639" y="4952"/>
                  </a:lnTo>
                  <a:lnTo>
                    <a:pt x="10859" y="4732"/>
                  </a:lnTo>
                  <a:lnTo>
                    <a:pt x="11115" y="4549"/>
                  </a:lnTo>
                  <a:close/>
                  <a:moveTo>
                    <a:pt x="6860" y="3632"/>
                  </a:moveTo>
                  <a:lnTo>
                    <a:pt x="7007" y="3668"/>
                  </a:lnTo>
                  <a:lnTo>
                    <a:pt x="7044" y="3705"/>
                  </a:lnTo>
                  <a:lnTo>
                    <a:pt x="7044" y="3742"/>
                  </a:lnTo>
                  <a:lnTo>
                    <a:pt x="7044" y="3779"/>
                  </a:lnTo>
                  <a:lnTo>
                    <a:pt x="7080" y="3852"/>
                  </a:lnTo>
                  <a:lnTo>
                    <a:pt x="7191" y="3889"/>
                  </a:lnTo>
                  <a:lnTo>
                    <a:pt x="7374" y="3889"/>
                  </a:lnTo>
                  <a:lnTo>
                    <a:pt x="7411" y="3925"/>
                  </a:lnTo>
                  <a:lnTo>
                    <a:pt x="7447" y="4035"/>
                  </a:lnTo>
                  <a:lnTo>
                    <a:pt x="7484" y="4145"/>
                  </a:lnTo>
                  <a:lnTo>
                    <a:pt x="7484" y="4255"/>
                  </a:lnTo>
                  <a:lnTo>
                    <a:pt x="7447" y="4512"/>
                  </a:lnTo>
                  <a:lnTo>
                    <a:pt x="7374" y="4769"/>
                  </a:lnTo>
                  <a:lnTo>
                    <a:pt x="7227" y="5026"/>
                  </a:lnTo>
                  <a:lnTo>
                    <a:pt x="7154" y="5136"/>
                  </a:lnTo>
                  <a:lnTo>
                    <a:pt x="7044" y="5209"/>
                  </a:lnTo>
                  <a:lnTo>
                    <a:pt x="6934" y="5246"/>
                  </a:lnTo>
                  <a:lnTo>
                    <a:pt x="6787" y="5246"/>
                  </a:lnTo>
                  <a:lnTo>
                    <a:pt x="6787" y="4989"/>
                  </a:lnTo>
                  <a:lnTo>
                    <a:pt x="6750" y="4769"/>
                  </a:lnTo>
                  <a:lnTo>
                    <a:pt x="6640" y="4549"/>
                  </a:lnTo>
                  <a:lnTo>
                    <a:pt x="6494" y="4329"/>
                  </a:lnTo>
                  <a:lnTo>
                    <a:pt x="6310" y="4145"/>
                  </a:lnTo>
                  <a:lnTo>
                    <a:pt x="6090" y="4035"/>
                  </a:lnTo>
                  <a:lnTo>
                    <a:pt x="6090" y="3925"/>
                  </a:lnTo>
                  <a:lnTo>
                    <a:pt x="6163" y="3852"/>
                  </a:lnTo>
                  <a:lnTo>
                    <a:pt x="6237" y="3779"/>
                  </a:lnTo>
                  <a:lnTo>
                    <a:pt x="6347" y="3742"/>
                  </a:lnTo>
                  <a:lnTo>
                    <a:pt x="6567" y="3705"/>
                  </a:lnTo>
                  <a:lnTo>
                    <a:pt x="6860" y="3632"/>
                  </a:lnTo>
                  <a:close/>
                  <a:moveTo>
                    <a:pt x="6530" y="3192"/>
                  </a:moveTo>
                  <a:lnTo>
                    <a:pt x="6494" y="3228"/>
                  </a:lnTo>
                  <a:lnTo>
                    <a:pt x="6457" y="3302"/>
                  </a:lnTo>
                  <a:lnTo>
                    <a:pt x="6457" y="3338"/>
                  </a:lnTo>
                  <a:lnTo>
                    <a:pt x="6457" y="3412"/>
                  </a:lnTo>
                  <a:lnTo>
                    <a:pt x="6200" y="3485"/>
                  </a:lnTo>
                  <a:lnTo>
                    <a:pt x="5980" y="3558"/>
                  </a:lnTo>
                  <a:lnTo>
                    <a:pt x="5797" y="3742"/>
                  </a:lnTo>
                  <a:lnTo>
                    <a:pt x="5760" y="3815"/>
                  </a:lnTo>
                  <a:lnTo>
                    <a:pt x="5687" y="3925"/>
                  </a:lnTo>
                  <a:lnTo>
                    <a:pt x="5687" y="4035"/>
                  </a:lnTo>
                  <a:lnTo>
                    <a:pt x="5687" y="4072"/>
                  </a:lnTo>
                  <a:lnTo>
                    <a:pt x="5797" y="4219"/>
                  </a:lnTo>
                  <a:lnTo>
                    <a:pt x="5907" y="4292"/>
                  </a:lnTo>
                  <a:lnTo>
                    <a:pt x="6053" y="4365"/>
                  </a:lnTo>
                  <a:lnTo>
                    <a:pt x="6163" y="4439"/>
                  </a:lnTo>
                  <a:lnTo>
                    <a:pt x="6274" y="4512"/>
                  </a:lnTo>
                  <a:lnTo>
                    <a:pt x="6347" y="4622"/>
                  </a:lnTo>
                  <a:lnTo>
                    <a:pt x="6420" y="4769"/>
                  </a:lnTo>
                  <a:lnTo>
                    <a:pt x="6494" y="5026"/>
                  </a:lnTo>
                  <a:lnTo>
                    <a:pt x="6457" y="5282"/>
                  </a:lnTo>
                  <a:lnTo>
                    <a:pt x="6494" y="5392"/>
                  </a:lnTo>
                  <a:lnTo>
                    <a:pt x="6530" y="5466"/>
                  </a:lnTo>
                  <a:lnTo>
                    <a:pt x="6750" y="5539"/>
                  </a:lnTo>
                  <a:lnTo>
                    <a:pt x="6934" y="5539"/>
                  </a:lnTo>
                  <a:lnTo>
                    <a:pt x="7117" y="5503"/>
                  </a:lnTo>
                  <a:lnTo>
                    <a:pt x="7264" y="5429"/>
                  </a:lnTo>
                  <a:lnTo>
                    <a:pt x="7411" y="5282"/>
                  </a:lnTo>
                  <a:lnTo>
                    <a:pt x="7521" y="5136"/>
                  </a:lnTo>
                  <a:lnTo>
                    <a:pt x="7631" y="4952"/>
                  </a:lnTo>
                  <a:lnTo>
                    <a:pt x="7704" y="4769"/>
                  </a:lnTo>
                  <a:lnTo>
                    <a:pt x="7741" y="4585"/>
                  </a:lnTo>
                  <a:lnTo>
                    <a:pt x="7777" y="4365"/>
                  </a:lnTo>
                  <a:lnTo>
                    <a:pt x="7777" y="4145"/>
                  </a:lnTo>
                  <a:lnTo>
                    <a:pt x="7777" y="3925"/>
                  </a:lnTo>
                  <a:lnTo>
                    <a:pt x="7704" y="3779"/>
                  </a:lnTo>
                  <a:lnTo>
                    <a:pt x="7631" y="3668"/>
                  </a:lnTo>
                  <a:lnTo>
                    <a:pt x="7484" y="3595"/>
                  </a:lnTo>
                  <a:lnTo>
                    <a:pt x="7337" y="3595"/>
                  </a:lnTo>
                  <a:lnTo>
                    <a:pt x="7301" y="3485"/>
                  </a:lnTo>
                  <a:lnTo>
                    <a:pt x="7227" y="3448"/>
                  </a:lnTo>
                  <a:lnTo>
                    <a:pt x="7044" y="3375"/>
                  </a:lnTo>
                  <a:lnTo>
                    <a:pt x="6824" y="3302"/>
                  </a:lnTo>
                  <a:lnTo>
                    <a:pt x="6677" y="3228"/>
                  </a:lnTo>
                  <a:lnTo>
                    <a:pt x="6567" y="3192"/>
                  </a:lnTo>
                  <a:close/>
                  <a:moveTo>
                    <a:pt x="11739" y="5136"/>
                  </a:moveTo>
                  <a:lnTo>
                    <a:pt x="12179" y="5686"/>
                  </a:lnTo>
                  <a:lnTo>
                    <a:pt x="11776" y="5796"/>
                  </a:lnTo>
                  <a:lnTo>
                    <a:pt x="11409" y="6016"/>
                  </a:lnTo>
                  <a:lnTo>
                    <a:pt x="11042" y="6236"/>
                  </a:lnTo>
                  <a:lnTo>
                    <a:pt x="10895" y="6383"/>
                  </a:lnTo>
                  <a:lnTo>
                    <a:pt x="10785" y="6566"/>
                  </a:lnTo>
                  <a:lnTo>
                    <a:pt x="10749" y="6640"/>
                  </a:lnTo>
                  <a:lnTo>
                    <a:pt x="10785" y="6676"/>
                  </a:lnTo>
                  <a:lnTo>
                    <a:pt x="10859" y="6713"/>
                  </a:lnTo>
                  <a:lnTo>
                    <a:pt x="10932" y="6713"/>
                  </a:lnTo>
                  <a:lnTo>
                    <a:pt x="11262" y="6493"/>
                  </a:lnTo>
                  <a:lnTo>
                    <a:pt x="11556" y="6310"/>
                  </a:lnTo>
                  <a:lnTo>
                    <a:pt x="11849" y="6199"/>
                  </a:lnTo>
                  <a:lnTo>
                    <a:pt x="12143" y="6089"/>
                  </a:lnTo>
                  <a:lnTo>
                    <a:pt x="12253" y="6053"/>
                  </a:lnTo>
                  <a:lnTo>
                    <a:pt x="12363" y="6016"/>
                  </a:lnTo>
                  <a:lnTo>
                    <a:pt x="12399" y="5979"/>
                  </a:lnTo>
                  <a:lnTo>
                    <a:pt x="12619" y="6456"/>
                  </a:lnTo>
                  <a:lnTo>
                    <a:pt x="12840" y="6896"/>
                  </a:lnTo>
                  <a:lnTo>
                    <a:pt x="12803" y="6933"/>
                  </a:lnTo>
                  <a:lnTo>
                    <a:pt x="12326" y="7043"/>
                  </a:lnTo>
                  <a:lnTo>
                    <a:pt x="11812" y="7117"/>
                  </a:lnTo>
                  <a:lnTo>
                    <a:pt x="11299" y="7117"/>
                  </a:lnTo>
                  <a:lnTo>
                    <a:pt x="10749" y="7080"/>
                  </a:lnTo>
                  <a:lnTo>
                    <a:pt x="10675" y="7117"/>
                  </a:lnTo>
                  <a:lnTo>
                    <a:pt x="10639" y="7153"/>
                  </a:lnTo>
                  <a:lnTo>
                    <a:pt x="10639" y="7227"/>
                  </a:lnTo>
                  <a:lnTo>
                    <a:pt x="10712" y="7300"/>
                  </a:lnTo>
                  <a:lnTo>
                    <a:pt x="10932" y="7373"/>
                  </a:lnTo>
                  <a:lnTo>
                    <a:pt x="11189" y="7447"/>
                  </a:lnTo>
                  <a:lnTo>
                    <a:pt x="11702" y="7483"/>
                  </a:lnTo>
                  <a:lnTo>
                    <a:pt x="11959" y="7483"/>
                  </a:lnTo>
                  <a:lnTo>
                    <a:pt x="12216" y="7447"/>
                  </a:lnTo>
                  <a:lnTo>
                    <a:pt x="12583" y="7373"/>
                  </a:lnTo>
                  <a:lnTo>
                    <a:pt x="12693" y="7373"/>
                  </a:lnTo>
                  <a:lnTo>
                    <a:pt x="12766" y="7337"/>
                  </a:lnTo>
                  <a:lnTo>
                    <a:pt x="12803" y="7410"/>
                  </a:lnTo>
                  <a:lnTo>
                    <a:pt x="12840" y="7447"/>
                  </a:lnTo>
                  <a:lnTo>
                    <a:pt x="12876" y="7483"/>
                  </a:lnTo>
                  <a:lnTo>
                    <a:pt x="12986" y="7520"/>
                  </a:lnTo>
                  <a:lnTo>
                    <a:pt x="13023" y="7777"/>
                  </a:lnTo>
                  <a:lnTo>
                    <a:pt x="13060" y="8070"/>
                  </a:lnTo>
                  <a:lnTo>
                    <a:pt x="12986" y="8107"/>
                  </a:lnTo>
                  <a:lnTo>
                    <a:pt x="12693" y="7997"/>
                  </a:lnTo>
                  <a:lnTo>
                    <a:pt x="12473" y="7887"/>
                  </a:lnTo>
                  <a:lnTo>
                    <a:pt x="12253" y="7777"/>
                  </a:lnTo>
                  <a:lnTo>
                    <a:pt x="11886" y="7777"/>
                  </a:lnTo>
                  <a:lnTo>
                    <a:pt x="11776" y="7813"/>
                  </a:lnTo>
                  <a:lnTo>
                    <a:pt x="11226" y="7777"/>
                  </a:lnTo>
                  <a:lnTo>
                    <a:pt x="10895" y="7740"/>
                  </a:lnTo>
                  <a:lnTo>
                    <a:pt x="10749" y="7740"/>
                  </a:lnTo>
                  <a:lnTo>
                    <a:pt x="10675" y="7703"/>
                  </a:lnTo>
                  <a:lnTo>
                    <a:pt x="10565" y="7483"/>
                  </a:lnTo>
                  <a:lnTo>
                    <a:pt x="10529" y="7483"/>
                  </a:lnTo>
                  <a:lnTo>
                    <a:pt x="10529" y="7520"/>
                  </a:lnTo>
                  <a:lnTo>
                    <a:pt x="10529" y="7887"/>
                  </a:lnTo>
                  <a:lnTo>
                    <a:pt x="10529" y="7960"/>
                  </a:lnTo>
                  <a:lnTo>
                    <a:pt x="10602" y="7997"/>
                  </a:lnTo>
                  <a:lnTo>
                    <a:pt x="11042" y="8107"/>
                  </a:lnTo>
                  <a:lnTo>
                    <a:pt x="11482" y="8144"/>
                  </a:lnTo>
                  <a:lnTo>
                    <a:pt x="11482" y="8327"/>
                  </a:lnTo>
                  <a:lnTo>
                    <a:pt x="11519" y="8474"/>
                  </a:lnTo>
                  <a:lnTo>
                    <a:pt x="11592" y="8547"/>
                  </a:lnTo>
                  <a:lnTo>
                    <a:pt x="11629" y="8584"/>
                  </a:lnTo>
                  <a:lnTo>
                    <a:pt x="11776" y="8657"/>
                  </a:lnTo>
                  <a:lnTo>
                    <a:pt x="11959" y="8767"/>
                  </a:lnTo>
                  <a:lnTo>
                    <a:pt x="11409" y="8657"/>
                  </a:lnTo>
                  <a:lnTo>
                    <a:pt x="10969" y="8474"/>
                  </a:lnTo>
                  <a:lnTo>
                    <a:pt x="10712" y="8437"/>
                  </a:lnTo>
                  <a:lnTo>
                    <a:pt x="10455" y="8400"/>
                  </a:lnTo>
                  <a:lnTo>
                    <a:pt x="10198" y="8217"/>
                  </a:lnTo>
                  <a:lnTo>
                    <a:pt x="10052" y="8180"/>
                  </a:lnTo>
                  <a:lnTo>
                    <a:pt x="9942" y="8144"/>
                  </a:lnTo>
                  <a:lnTo>
                    <a:pt x="9722" y="8180"/>
                  </a:lnTo>
                  <a:lnTo>
                    <a:pt x="9575" y="8254"/>
                  </a:lnTo>
                  <a:lnTo>
                    <a:pt x="9465" y="8364"/>
                  </a:lnTo>
                  <a:lnTo>
                    <a:pt x="9355" y="8510"/>
                  </a:lnTo>
                  <a:lnTo>
                    <a:pt x="9245" y="8584"/>
                  </a:lnTo>
                  <a:lnTo>
                    <a:pt x="9098" y="8620"/>
                  </a:lnTo>
                  <a:lnTo>
                    <a:pt x="8841" y="8584"/>
                  </a:lnTo>
                  <a:lnTo>
                    <a:pt x="8621" y="8620"/>
                  </a:lnTo>
                  <a:lnTo>
                    <a:pt x="8401" y="8694"/>
                  </a:lnTo>
                  <a:lnTo>
                    <a:pt x="8181" y="8804"/>
                  </a:lnTo>
                  <a:lnTo>
                    <a:pt x="7924" y="8804"/>
                  </a:lnTo>
                  <a:lnTo>
                    <a:pt x="7851" y="8767"/>
                  </a:lnTo>
                  <a:lnTo>
                    <a:pt x="7814" y="8730"/>
                  </a:lnTo>
                  <a:lnTo>
                    <a:pt x="7814" y="8694"/>
                  </a:lnTo>
                  <a:lnTo>
                    <a:pt x="7887" y="8620"/>
                  </a:lnTo>
                  <a:lnTo>
                    <a:pt x="7998" y="8510"/>
                  </a:lnTo>
                  <a:lnTo>
                    <a:pt x="8144" y="8437"/>
                  </a:lnTo>
                  <a:lnTo>
                    <a:pt x="8401" y="8327"/>
                  </a:lnTo>
                  <a:lnTo>
                    <a:pt x="8731" y="8180"/>
                  </a:lnTo>
                  <a:lnTo>
                    <a:pt x="8915" y="8070"/>
                  </a:lnTo>
                  <a:lnTo>
                    <a:pt x="9025" y="7924"/>
                  </a:lnTo>
                  <a:lnTo>
                    <a:pt x="9135" y="7777"/>
                  </a:lnTo>
                  <a:lnTo>
                    <a:pt x="9208" y="7630"/>
                  </a:lnTo>
                  <a:lnTo>
                    <a:pt x="9208" y="7447"/>
                  </a:lnTo>
                  <a:lnTo>
                    <a:pt x="9171" y="7227"/>
                  </a:lnTo>
                  <a:lnTo>
                    <a:pt x="9098" y="7117"/>
                  </a:lnTo>
                  <a:lnTo>
                    <a:pt x="8988" y="7006"/>
                  </a:lnTo>
                  <a:lnTo>
                    <a:pt x="8841" y="6896"/>
                  </a:lnTo>
                  <a:lnTo>
                    <a:pt x="8694" y="6860"/>
                  </a:lnTo>
                  <a:lnTo>
                    <a:pt x="8548" y="6823"/>
                  </a:lnTo>
                  <a:lnTo>
                    <a:pt x="8401" y="6823"/>
                  </a:lnTo>
                  <a:lnTo>
                    <a:pt x="8254" y="6860"/>
                  </a:lnTo>
                  <a:lnTo>
                    <a:pt x="8108" y="6933"/>
                  </a:lnTo>
                  <a:lnTo>
                    <a:pt x="7924" y="7117"/>
                  </a:lnTo>
                  <a:lnTo>
                    <a:pt x="7924" y="7117"/>
                  </a:lnTo>
                  <a:lnTo>
                    <a:pt x="7998" y="6970"/>
                  </a:lnTo>
                  <a:lnTo>
                    <a:pt x="8108" y="6860"/>
                  </a:lnTo>
                  <a:lnTo>
                    <a:pt x="8291" y="6603"/>
                  </a:lnTo>
                  <a:lnTo>
                    <a:pt x="8511" y="6383"/>
                  </a:lnTo>
                  <a:lnTo>
                    <a:pt x="8768" y="6126"/>
                  </a:lnTo>
                  <a:lnTo>
                    <a:pt x="8951" y="5943"/>
                  </a:lnTo>
                  <a:lnTo>
                    <a:pt x="9135" y="5796"/>
                  </a:lnTo>
                  <a:lnTo>
                    <a:pt x="9171" y="5796"/>
                  </a:lnTo>
                  <a:lnTo>
                    <a:pt x="9391" y="5759"/>
                  </a:lnTo>
                  <a:lnTo>
                    <a:pt x="9612" y="5686"/>
                  </a:lnTo>
                  <a:lnTo>
                    <a:pt x="10052" y="5539"/>
                  </a:lnTo>
                  <a:lnTo>
                    <a:pt x="10455" y="5356"/>
                  </a:lnTo>
                  <a:lnTo>
                    <a:pt x="10639" y="5282"/>
                  </a:lnTo>
                  <a:lnTo>
                    <a:pt x="10895" y="5246"/>
                  </a:lnTo>
                  <a:lnTo>
                    <a:pt x="10895" y="5246"/>
                  </a:lnTo>
                  <a:lnTo>
                    <a:pt x="10602" y="5503"/>
                  </a:lnTo>
                  <a:lnTo>
                    <a:pt x="10492" y="5649"/>
                  </a:lnTo>
                  <a:lnTo>
                    <a:pt x="10419" y="5833"/>
                  </a:lnTo>
                  <a:lnTo>
                    <a:pt x="10455" y="5869"/>
                  </a:lnTo>
                  <a:lnTo>
                    <a:pt x="10639" y="5796"/>
                  </a:lnTo>
                  <a:lnTo>
                    <a:pt x="10822" y="5723"/>
                  </a:lnTo>
                  <a:lnTo>
                    <a:pt x="11152" y="5503"/>
                  </a:lnTo>
                  <a:lnTo>
                    <a:pt x="11739" y="5136"/>
                  </a:lnTo>
                  <a:close/>
                  <a:moveTo>
                    <a:pt x="11996" y="8254"/>
                  </a:moveTo>
                  <a:lnTo>
                    <a:pt x="12546" y="8400"/>
                  </a:lnTo>
                  <a:lnTo>
                    <a:pt x="12729" y="8584"/>
                  </a:lnTo>
                  <a:lnTo>
                    <a:pt x="12803" y="8620"/>
                  </a:lnTo>
                  <a:lnTo>
                    <a:pt x="12876" y="8657"/>
                  </a:lnTo>
                  <a:lnTo>
                    <a:pt x="12950" y="8620"/>
                  </a:lnTo>
                  <a:lnTo>
                    <a:pt x="13023" y="8584"/>
                  </a:lnTo>
                  <a:lnTo>
                    <a:pt x="12950" y="9024"/>
                  </a:lnTo>
                  <a:lnTo>
                    <a:pt x="12509" y="8914"/>
                  </a:lnTo>
                  <a:lnTo>
                    <a:pt x="12399" y="8657"/>
                  </a:lnTo>
                  <a:lnTo>
                    <a:pt x="12216" y="8474"/>
                  </a:lnTo>
                  <a:lnTo>
                    <a:pt x="12033" y="8327"/>
                  </a:lnTo>
                  <a:lnTo>
                    <a:pt x="11959" y="8290"/>
                  </a:lnTo>
                  <a:lnTo>
                    <a:pt x="11996" y="8254"/>
                  </a:lnTo>
                  <a:close/>
                  <a:moveTo>
                    <a:pt x="10932" y="8841"/>
                  </a:moveTo>
                  <a:lnTo>
                    <a:pt x="11519" y="9097"/>
                  </a:lnTo>
                  <a:lnTo>
                    <a:pt x="12106" y="9244"/>
                  </a:lnTo>
                  <a:lnTo>
                    <a:pt x="12033" y="9391"/>
                  </a:lnTo>
                  <a:lnTo>
                    <a:pt x="11922" y="9537"/>
                  </a:lnTo>
                  <a:lnTo>
                    <a:pt x="11776" y="9611"/>
                  </a:lnTo>
                  <a:lnTo>
                    <a:pt x="11702" y="9611"/>
                  </a:lnTo>
                  <a:lnTo>
                    <a:pt x="11629" y="9574"/>
                  </a:lnTo>
                  <a:lnTo>
                    <a:pt x="11519" y="9537"/>
                  </a:lnTo>
                  <a:lnTo>
                    <a:pt x="11409" y="9427"/>
                  </a:lnTo>
                  <a:lnTo>
                    <a:pt x="11226" y="9244"/>
                  </a:lnTo>
                  <a:lnTo>
                    <a:pt x="10932" y="8841"/>
                  </a:lnTo>
                  <a:close/>
                  <a:moveTo>
                    <a:pt x="12509" y="9354"/>
                  </a:moveTo>
                  <a:lnTo>
                    <a:pt x="12876" y="9391"/>
                  </a:lnTo>
                  <a:lnTo>
                    <a:pt x="12656" y="10161"/>
                  </a:lnTo>
                  <a:lnTo>
                    <a:pt x="12583" y="10088"/>
                  </a:lnTo>
                  <a:lnTo>
                    <a:pt x="12363" y="10088"/>
                  </a:lnTo>
                  <a:lnTo>
                    <a:pt x="12216" y="10051"/>
                  </a:lnTo>
                  <a:lnTo>
                    <a:pt x="11886" y="9978"/>
                  </a:lnTo>
                  <a:lnTo>
                    <a:pt x="12106" y="9868"/>
                  </a:lnTo>
                  <a:lnTo>
                    <a:pt x="12289" y="9758"/>
                  </a:lnTo>
                  <a:lnTo>
                    <a:pt x="12399" y="9574"/>
                  </a:lnTo>
                  <a:lnTo>
                    <a:pt x="12509" y="9354"/>
                  </a:lnTo>
                  <a:close/>
                  <a:moveTo>
                    <a:pt x="10382" y="9721"/>
                  </a:moveTo>
                  <a:lnTo>
                    <a:pt x="11409" y="10161"/>
                  </a:lnTo>
                  <a:lnTo>
                    <a:pt x="11922" y="10381"/>
                  </a:lnTo>
                  <a:lnTo>
                    <a:pt x="12253" y="10491"/>
                  </a:lnTo>
                  <a:lnTo>
                    <a:pt x="12399" y="10491"/>
                  </a:lnTo>
                  <a:lnTo>
                    <a:pt x="12509" y="10455"/>
                  </a:lnTo>
                  <a:lnTo>
                    <a:pt x="12326" y="10968"/>
                  </a:lnTo>
                  <a:lnTo>
                    <a:pt x="12033" y="10858"/>
                  </a:lnTo>
                  <a:lnTo>
                    <a:pt x="11886" y="10785"/>
                  </a:lnTo>
                  <a:lnTo>
                    <a:pt x="11776" y="10711"/>
                  </a:lnTo>
                  <a:lnTo>
                    <a:pt x="11519" y="10528"/>
                  </a:lnTo>
                  <a:lnTo>
                    <a:pt x="11409" y="10418"/>
                  </a:lnTo>
                  <a:lnTo>
                    <a:pt x="11262" y="10344"/>
                  </a:lnTo>
                  <a:lnTo>
                    <a:pt x="11079" y="10308"/>
                  </a:lnTo>
                  <a:lnTo>
                    <a:pt x="10895" y="10271"/>
                  </a:lnTo>
                  <a:lnTo>
                    <a:pt x="10492" y="10234"/>
                  </a:lnTo>
                  <a:lnTo>
                    <a:pt x="10455" y="9978"/>
                  </a:lnTo>
                  <a:lnTo>
                    <a:pt x="10382" y="9721"/>
                  </a:lnTo>
                  <a:close/>
                  <a:moveTo>
                    <a:pt x="10455" y="10528"/>
                  </a:moveTo>
                  <a:lnTo>
                    <a:pt x="10785" y="10601"/>
                  </a:lnTo>
                  <a:lnTo>
                    <a:pt x="10969" y="10638"/>
                  </a:lnTo>
                  <a:lnTo>
                    <a:pt x="11115" y="10711"/>
                  </a:lnTo>
                  <a:lnTo>
                    <a:pt x="11336" y="10821"/>
                  </a:lnTo>
                  <a:lnTo>
                    <a:pt x="11519" y="10968"/>
                  </a:lnTo>
                  <a:lnTo>
                    <a:pt x="11702" y="11115"/>
                  </a:lnTo>
                  <a:lnTo>
                    <a:pt x="11886" y="11262"/>
                  </a:lnTo>
                  <a:lnTo>
                    <a:pt x="12106" y="11335"/>
                  </a:lnTo>
                  <a:lnTo>
                    <a:pt x="11739" y="11922"/>
                  </a:lnTo>
                  <a:lnTo>
                    <a:pt x="11629" y="11922"/>
                  </a:lnTo>
                  <a:lnTo>
                    <a:pt x="11482" y="11885"/>
                  </a:lnTo>
                  <a:lnTo>
                    <a:pt x="11226" y="11738"/>
                  </a:lnTo>
                  <a:lnTo>
                    <a:pt x="10565" y="11482"/>
                  </a:lnTo>
                  <a:lnTo>
                    <a:pt x="10272" y="11335"/>
                  </a:lnTo>
                  <a:lnTo>
                    <a:pt x="10382" y="10968"/>
                  </a:lnTo>
                  <a:lnTo>
                    <a:pt x="10455" y="10601"/>
                  </a:lnTo>
                  <a:lnTo>
                    <a:pt x="10455" y="10528"/>
                  </a:lnTo>
                  <a:close/>
                  <a:moveTo>
                    <a:pt x="10125" y="11665"/>
                  </a:moveTo>
                  <a:lnTo>
                    <a:pt x="10785" y="11958"/>
                  </a:lnTo>
                  <a:lnTo>
                    <a:pt x="11115" y="12142"/>
                  </a:lnTo>
                  <a:lnTo>
                    <a:pt x="11299" y="12215"/>
                  </a:lnTo>
                  <a:lnTo>
                    <a:pt x="11482" y="12289"/>
                  </a:lnTo>
                  <a:lnTo>
                    <a:pt x="11226" y="12655"/>
                  </a:lnTo>
                  <a:lnTo>
                    <a:pt x="10895" y="12545"/>
                  </a:lnTo>
                  <a:lnTo>
                    <a:pt x="10455" y="12399"/>
                  </a:lnTo>
                  <a:lnTo>
                    <a:pt x="10052" y="12252"/>
                  </a:lnTo>
                  <a:lnTo>
                    <a:pt x="9868" y="12142"/>
                  </a:lnTo>
                  <a:lnTo>
                    <a:pt x="10125" y="11665"/>
                  </a:lnTo>
                  <a:close/>
                  <a:moveTo>
                    <a:pt x="9355" y="9574"/>
                  </a:moveTo>
                  <a:lnTo>
                    <a:pt x="9575" y="9611"/>
                  </a:lnTo>
                  <a:lnTo>
                    <a:pt x="9795" y="9648"/>
                  </a:lnTo>
                  <a:lnTo>
                    <a:pt x="9978" y="9758"/>
                  </a:lnTo>
                  <a:lnTo>
                    <a:pt x="10052" y="9868"/>
                  </a:lnTo>
                  <a:lnTo>
                    <a:pt x="10088" y="9941"/>
                  </a:lnTo>
                  <a:lnTo>
                    <a:pt x="10125" y="10088"/>
                  </a:lnTo>
                  <a:lnTo>
                    <a:pt x="10125" y="10198"/>
                  </a:lnTo>
                  <a:lnTo>
                    <a:pt x="9832" y="10161"/>
                  </a:lnTo>
                  <a:lnTo>
                    <a:pt x="9795" y="10198"/>
                  </a:lnTo>
                  <a:lnTo>
                    <a:pt x="9795" y="10234"/>
                  </a:lnTo>
                  <a:lnTo>
                    <a:pt x="9942" y="10344"/>
                  </a:lnTo>
                  <a:lnTo>
                    <a:pt x="10088" y="10455"/>
                  </a:lnTo>
                  <a:lnTo>
                    <a:pt x="10015" y="10785"/>
                  </a:lnTo>
                  <a:lnTo>
                    <a:pt x="9942" y="11078"/>
                  </a:lnTo>
                  <a:lnTo>
                    <a:pt x="9905" y="11188"/>
                  </a:lnTo>
                  <a:lnTo>
                    <a:pt x="9648" y="11115"/>
                  </a:lnTo>
                  <a:lnTo>
                    <a:pt x="9391" y="11078"/>
                  </a:lnTo>
                  <a:lnTo>
                    <a:pt x="9355" y="11078"/>
                  </a:lnTo>
                  <a:lnTo>
                    <a:pt x="9318" y="11115"/>
                  </a:lnTo>
                  <a:lnTo>
                    <a:pt x="9318" y="11151"/>
                  </a:lnTo>
                  <a:lnTo>
                    <a:pt x="9355" y="11188"/>
                  </a:lnTo>
                  <a:lnTo>
                    <a:pt x="9538" y="11372"/>
                  </a:lnTo>
                  <a:lnTo>
                    <a:pt x="9795" y="11518"/>
                  </a:lnTo>
                  <a:lnTo>
                    <a:pt x="9501" y="11995"/>
                  </a:lnTo>
                  <a:lnTo>
                    <a:pt x="9061" y="11812"/>
                  </a:lnTo>
                  <a:lnTo>
                    <a:pt x="8584" y="11628"/>
                  </a:lnTo>
                  <a:lnTo>
                    <a:pt x="8548" y="11628"/>
                  </a:lnTo>
                  <a:lnTo>
                    <a:pt x="8548" y="11702"/>
                  </a:lnTo>
                  <a:lnTo>
                    <a:pt x="8731" y="11848"/>
                  </a:lnTo>
                  <a:lnTo>
                    <a:pt x="8915" y="12032"/>
                  </a:lnTo>
                  <a:lnTo>
                    <a:pt x="9318" y="12289"/>
                  </a:lnTo>
                  <a:lnTo>
                    <a:pt x="9061" y="12582"/>
                  </a:lnTo>
                  <a:lnTo>
                    <a:pt x="8805" y="12802"/>
                  </a:lnTo>
                  <a:lnTo>
                    <a:pt x="8548" y="12692"/>
                  </a:lnTo>
                  <a:lnTo>
                    <a:pt x="8401" y="12069"/>
                  </a:lnTo>
                  <a:lnTo>
                    <a:pt x="8291" y="11445"/>
                  </a:lnTo>
                  <a:lnTo>
                    <a:pt x="8218" y="11298"/>
                  </a:lnTo>
                  <a:lnTo>
                    <a:pt x="8144" y="11188"/>
                  </a:lnTo>
                  <a:lnTo>
                    <a:pt x="8034" y="11115"/>
                  </a:lnTo>
                  <a:lnTo>
                    <a:pt x="7374" y="11115"/>
                  </a:lnTo>
                  <a:lnTo>
                    <a:pt x="7264" y="11078"/>
                  </a:lnTo>
                  <a:lnTo>
                    <a:pt x="7154" y="11041"/>
                  </a:lnTo>
                  <a:lnTo>
                    <a:pt x="7007" y="10895"/>
                  </a:lnTo>
                  <a:lnTo>
                    <a:pt x="6897" y="10675"/>
                  </a:lnTo>
                  <a:lnTo>
                    <a:pt x="6860" y="10455"/>
                  </a:lnTo>
                  <a:lnTo>
                    <a:pt x="6860" y="10344"/>
                  </a:lnTo>
                  <a:lnTo>
                    <a:pt x="6897" y="10234"/>
                  </a:lnTo>
                  <a:lnTo>
                    <a:pt x="6934" y="10124"/>
                  </a:lnTo>
                  <a:lnTo>
                    <a:pt x="7007" y="10051"/>
                  </a:lnTo>
                  <a:lnTo>
                    <a:pt x="7227" y="9978"/>
                  </a:lnTo>
                  <a:lnTo>
                    <a:pt x="7447" y="9904"/>
                  </a:lnTo>
                  <a:lnTo>
                    <a:pt x="8328" y="9721"/>
                  </a:lnTo>
                  <a:lnTo>
                    <a:pt x="8401" y="9758"/>
                  </a:lnTo>
                  <a:lnTo>
                    <a:pt x="8548" y="9758"/>
                  </a:lnTo>
                  <a:lnTo>
                    <a:pt x="8841" y="9648"/>
                  </a:lnTo>
                  <a:lnTo>
                    <a:pt x="9135" y="9574"/>
                  </a:lnTo>
                  <a:close/>
                  <a:moveTo>
                    <a:pt x="1028" y="7373"/>
                  </a:moveTo>
                  <a:lnTo>
                    <a:pt x="1028" y="7887"/>
                  </a:lnTo>
                  <a:lnTo>
                    <a:pt x="1101" y="8437"/>
                  </a:lnTo>
                  <a:lnTo>
                    <a:pt x="1138" y="8474"/>
                  </a:lnTo>
                  <a:lnTo>
                    <a:pt x="1211" y="8510"/>
                  </a:lnTo>
                  <a:lnTo>
                    <a:pt x="1285" y="8510"/>
                  </a:lnTo>
                  <a:lnTo>
                    <a:pt x="1358" y="8474"/>
                  </a:lnTo>
                  <a:lnTo>
                    <a:pt x="1872" y="8070"/>
                  </a:lnTo>
                  <a:lnTo>
                    <a:pt x="1945" y="8951"/>
                  </a:lnTo>
                  <a:lnTo>
                    <a:pt x="1982" y="9611"/>
                  </a:lnTo>
                  <a:lnTo>
                    <a:pt x="1982" y="9758"/>
                  </a:lnTo>
                  <a:lnTo>
                    <a:pt x="1982" y="9904"/>
                  </a:lnTo>
                  <a:lnTo>
                    <a:pt x="1872" y="10014"/>
                  </a:lnTo>
                  <a:lnTo>
                    <a:pt x="1762" y="10088"/>
                  </a:lnTo>
                  <a:lnTo>
                    <a:pt x="1615" y="10271"/>
                  </a:lnTo>
                  <a:lnTo>
                    <a:pt x="1505" y="10455"/>
                  </a:lnTo>
                  <a:lnTo>
                    <a:pt x="1468" y="10638"/>
                  </a:lnTo>
                  <a:lnTo>
                    <a:pt x="1468" y="10858"/>
                  </a:lnTo>
                  <a:lnTo>
                    <a:pt x="1505" y="11078"/>
                  </a:lnTo>
                  <a:lnTo>
                    <a:pt x="1578" y="11298"/>
                  </a:lnTo>
                  <a:lnTo>
                    <a:pt x="1688" y="11702"/>
                  </a:lnTo>
                  <a:lnTo>
                    <a:pt x="2165" y="12876"/>
                  </a:lnTo>
                  <a:lnTo>
                    <a:pt x="1835" y="12509"/>
                  </a:lnTo>
                  <a:lnTo>
                    <a:pt x="1505" y="12142"/>
                  </a:lnTo>
                  <a:lnTo>
                    <a:pt x="1211" y="11665"/>
                  </a:lnTo>
                  <a:lnTo>
                    <a:pt x="918" y="11188"/>
                  </a:lnTo>
                  <a:lnTo>
                    <a:pt x="735" y="10675"/>
                  </a:lnTo>
                  <a:lnTo>
                    <a:pt x="588" y="10161"/>
                  </a:lnTo>
                  <a:lnTo>
                    <a:pt x="551" y="9831"/>
                  </a:lnTo>
                  <a:lnTo>
                    <a:pt x="514" y="9501"/>
                  </a:lnTo>
                  <a:lnTo>
                    <a:pt x="551" y="9171"/>
                  </a:lnTo>
                  <a:lnTo>
                    <a:pt x="588" y="8841"/>
                  </a:lnTo>
                  <a:lnTo>
                    <a:pt x="771" y="8180"/>
                  </a:lnTo>
                  <a:lnTo>
                    <a:pt x="955" y="7557"/>
                  </a:lnTo>
                  <a:lnTo>
                    <a:pt x="1028" y="7373"/>
                  </a:lnTo>
                  <a:close/>
                  <a:moveTo>
                    <a:pt x="9612" y="12472"/>
                  </a:moveTo>
                  <a:lnTo>
                    <a:pt x="9942" y="12619"/>
                  </a:lnTo>
                  <a:lnTo>
                    <a:pt x="10675" y="12912"/>
                  </a:lnTo>
                  <a:lnTo>
                    <a:pt x="10895" y="12986"/>
                  </a:lnTo>
                  <a:lnTo>
                    <a:pt x="10529" y="13316"/>
                  </a:lnTo>
                  <a:lnTo>
                    <a:pt x="10162" y="13609"/>
                  </a:lnTo>
                  <a:lnTo>
                    <a:pt x="9685" y="13279"/>
                  </a:lnTo>
                  <a:lnTo>
                    <a:pt x="9171" y="12986"/>
                  </a:lnTo>
                  <a:lnTo>
                    <a:pt x="9391" y="12729"/>
                  </a:lnTo>
                  <a:lnTo>
                    <a:pt x="9612" y="12472"/>
                  </a:lnTo>
                  <a:close/>
                  <a:moveTo>
                    <a:pt x="2569" y="5209"/>
                  </a:moveTo>
                  <a:lnTo>
                    <a:pt x="2899" y="5319"/>
                  </a:lnTo>
                  <a:lnTo>
                    <a:pt x="3266" y="5356"/>
                  </a:lnTo>
                  <a:lnTo>
                    <a:pt x="3999" y="5356"/>
                  </a:lnTo>
                  <a:lnTo>
                    <a:pt x="4733" y="5429"/>
                  </a:lnTo>
                  <a:lnTo>
                    <a:pt x="5467" y="5539"/>
                  </a:lnTo>
                  <a:lnTo>
                    <a:pt x="5320" y="5649"/>
                  </a:lnTo>
                  <a:lnTo>
                    <a:pt x="5173" y="5723"/>
                  </a:lnTo>
                  <a:lnTo>
                    <a:pt x="4880" y="5833"/>
                  </a:lnTo>
                  <a:lnTo>
                    <a:pt x="4696" y="5943"/>
                  </a:lnTo>
                  <a:lnTo>
                    <a:pt x="4513" y="6053"/>
                  </a:lnTo>
                  <a:lnTo>
                    <a:pt x="4366" y="6236"/>
                  </a:lnTo>
                  <a:lnTo>
                    <a:pt x="4293" y="6420"/>
                  </a:lnTo>
                  <a:lnTo>
                    <a:pt x="4256" y="6493"/>
                  </a:lnTo>
                  <a:lnTo>
                    <a:pt x="4293" y="6603"/>
                  </a:lnTo>
                  <a:lnTo>
                    <a:pt x="4329" y="6676"/>
                  </a:lnTo>
                  <a:lnTo>
                    <a:pt x="4366" y="6750"/>
                  </a:lnTo>
                  <a:lnTo>
                    <a:pt x="4439" y="6823"/>
                  </a:lnTo>
                  <a:lnTo>
                    <a:pt x="4549" y="6823"/>
                  </a:lnTo>
                  <a:lnTo>
                    <a:pt x="4660" y="6860"/>
                  </a:lnTo>
                  <a:lnTo>
                    <a:pt x="4696" y="6933"/>
                  </a:lnTo>
                  <a:lnTo>
                    <a:pt x="4733" y="7117"/>
                  </a:lnTo>
                  <a:lnTo>
                    <a:pt x="4770" y="7300"/>
                  </a:lnTo>
                  <a:lnTo>
                    <a:pt x="4770" y="7667"/>
                  </a:lnTo>
                  <a:lnTo>
                    <a:pt x="4806" y="7813"/>
                  </a:lnTo>
                  <a:lnTo>
                    <a:pt x="4586" y="7520"/>
                  </a:lnTo>
                  <a:lnTo>
                    <a:pt x="4366" y="7263"/>
                  </a:lnTo>
                  <a:lnTo>
                    <a:pt x="4256" y="7190"/>
                  </a:lnTo>
                  <a:lnTo>
                    <a:pt x="4146" y="7153"/>
                  </a:lnTo>
                  <a:lnTo>
                    <a:pt x="3999" y="7117"/>
                  </a:lnTo>
                  <a:lnTo>
                    <a:pt x="3889" y="7153"/>
                  </a:lnTo>
                  <a:lnTo>
                    <a:pt x="3632" y="7227"/>
                  </a:lnTo>
                  <a:lnTo>
                    <a:pt x="3412" y="7373"/>
                  </a:lnTo>
                  <a:lnTo>
                    <a:pt x="3192" y="7593"/>
                  </a:lnTo>
                  <a:lnTo>
                    <a:pt x="2972" y="7813"/>
                  </a:lnTo>
                  <a:lnTo>
                    <a:pt x="2825" y="8070"/>
                  </a:lnTo>
                  <a:lnTo>
                    <a:pt x="2715" y="8364"/>
                  </a:lnTo>
                  <a:lnTo>
                    <a:pt x="2642" y="8657"/>
                  </a:lnTo>
                  <a:lnTo>
                    <a:pt x="2605" y="8951"/>
                  </a:lnTo>
                  <a:lnTo>
                    <a:pt x="2605" y="9244"/>
                  </a:lnTo>
                  <a:lnTo>
                    <a:pt x="2679" y="9537"/>
                  </a:lnTo>
                  <a:lnTo>
                    <a:pt x="2679" y="9611"/>
                  </a:lnTo>
                  <a:lnTo>
                    <a:pt x="2752" y="9648"/>
                  </a:lnTo>
                  <a:lnTo>
                    <a:pt x="2789" y="9684"/>
                  </a:lnTo>
                  <a:lnTo>
                    <a:pt x="3156" y="9684"/>
                  </a:lnTo>
                  <a:lnTo>
                    <a:pt x="3449" y="9758"/>
                  </a:lnTo>
                  <a:lnTo>
                    <a:pt x="3706" y="9868"/>
                  </a:lnTo>
                  <a:lnTo>
                    <a:pt x="3963" y="10014"/>
                  </a:lnTo>
                  <a:lnTo>
                    <a:pt x="4183" y="10198"/>
                  </a:lnTo>
                  <a:lnTo>
                    <a:pt x="4403" y="10418"/>
                  </a:lnTo>
                  <a:lnTo>
                    <a:pt x="4770" y="10858"/>
                  </a:lnTo>
                  <a:lnTo>
                    <a:pt x="4403" y="11151"/>
                  </a:lnTo>
                  <a:lnTo>
                    <a:pt x="4109" y="11445"/>
                  </a:lnTo>
                  <a:lnTo>
                    <a:pt x="3816" y="11775"/>
                  </a:lnTo>
                  <a:lnTo>
                    <a:pt x="3596" y="12142"/>
                  </a:lnTo>
                  <a:lnTo>
                    <a:pt x="3412" y="12545"/>
                  </a:lnTo>
                  <a:lnTo>
                    <a:pt x="3266" y="12986"/>
                  </a:lnTo>
                  <a:lnTo>
                    <a:pt x="3192" y="13426"/>
                  </a:lnTo>
                  <a:lnTo>
                    <a:pt x="3156" y="13866"/>
                  </a:lnTo>
                  <a:lnTo>
                    <a:pt x="3082" y="13829"/>
                  </a:lnTo>
                  <a:lnTo>
                    <a:pt x="2972" y="13719"/>
                  </a:lnTo>
                  <a:lnTo>
                    <a:pt x="2899" y="13572"/>
                  </a:lnTo>
                  <a:lnTo>
                    <a:pt x="2459" y="12582"/>
                  </a:lnTo>
                  <a:lnTo>
                    <a:pt x="2092" y="11702"/>
                  </a:lnTo>
                  <a:lnTo>
                    <a:pt x="1945" y="11262"/>
                  </a:lnTo>
                  <a:lnTo>
                    <a:pt x="1872" y="10821"/>
                  </a:lnTo>
                  <a:lnTo>
                    <a:pt x="1872" y="10638"/>
                  </a:lnTo>
                  <a:lnTo>
                    <a:pt x="1945" y="10491"/>
                  </a:lnTo>
                  <a:lnTo>
                    <a:pt x="2055" y="10381"/>
                  </a:lnTo>
                  <a:lnTo>
                    <a:pt x="2202" y="10271"/>
                  </a:lnTo>
                  <a:lnTo>
                    <a:pt x="2312" y="10161"/>
                  </a:lnTo>
                  <a:lnTo>
                    <a:pt x="2385" y="10051"/>
                  </a:lnTo>
                  <a:lnTo>
                    <a:pt x="2385" y="9904"/>
                  </a:lnTo>
                  <a:lnTo>
                    <a:pt x="2385" y="9721"/>
                  </a:lnTo>
                  <a:lnTo>
                    <a:pt x="2312" y="8730"/>
                  </a:lnTo>
                  <a:lnTo>
                    <a:pt x="2165" y="7740"/>
                  </a:lnTo>
                  <a:lnTo>
                    <a:pt x="2165" y="7667"/>
                  </a:lnTo>
                  <a:lnTo>
                    <a:pt x="2092" y="7593"/>
                  </a:lnTo>
                  <a:lnTo>
                    <a:pt x="1945" y="7593"/>
                  </a:lnTo>
                  <a:lnTo>
                    <a:pt x="1358" y="8070"/>
                  </a:lnTo>
                  <a:lnTo>
                    <a:pt x="1321" y="7667"/>
                  </a:lnTo>
                  <a:lnTo>
                    <a:pt x="1358" y="7263"/>
                  </a:lnTo>
                  <a:lnTo>
                    <a:pt x="1395" y="6860"/>
                  </a:lnTo>
                  <a:lnTo>
                    <a:pt x="1505" y="6456"/>
                  </a:lnTo>
                  <a:lnTo>
                    <a:pt x="1505" y="6383"/>
                  </a:lnTo>
                  <a:lnTo>
                    <a:pt x="1468" y="6310"/>
                  </a:lnTo>
                  <a:lnTo>
                    <a:pt x="1725" y="5796"/>
                  </a:lnTo>
                  <a:lnTo>
                    <a:pt x="1982" y="5319"/>
                  </a:lnTo>
                  <a:lnTo>
                    <a:pt x="2239" y="5356"/>
                  </a:lnTo>
                  <a:lnTo>
                    <a:pt x="2495" y="5392"/>
                  </a:lnTo>
                  <a:lnTo>
                    <a:pt x="2569" y="5356"/>
                  </a:lnTo>
                  <a:lnTo>
                    <a:pt x="2605" y="5319"/>
                  </a:lnTo>
                  <a:lnTo>
                    <a:pt x="2605" y="5282"/>
                  </a:lnTo>
                  <a:lnTo>
                    <a:pt x="2569" y="5209"/>
                  </a:lnTo>
                  <a:close/>
                  <a:moveTo>
                    <a:pt x="8805" y="13939"/>
                  </a:moveTo>
                  <a:lnTo>
                    <a:pt x="9098" y="13976"/>
                  </a:lnTo>
                  <a:lnTo>
                    <a:pt x="9391" y="14049"/>
                  </a:lnTo>
                  <a:lnTo>
                    <a:pt x="9208" y="14086"/>
                  </a:lnTo>
                  <a:lnTo>
                    <a:pt x="9171" y="14049"/>
                  </a:lnTo>
                  <a:lnTo>
                    <a:pt x="9061" y="14049"/>
                  </a:lnTo>
                  <a:lnTo>
                    <a:pt x="8988" y="13976"/>
                  </a:lnTo>
                  <a:lnTo>
                    <a:pt x="8805" y="13939"/>
                  </a:lnTo>
                  <a:close/>
                  <a:moveTo>
                    <a:pt x="5815" y="14178"/>
                  </a:moveTo>
                  <a:lnTo>
                    <a:pt x="5797" y="14196"/>
                  </a:lnTo>
                  <a:lnTo>
                    <a:pt x="5760" y="14196"/>
                  </a:lnTo>
                  <a:lnTo>
                    <a:pt x="5815" y="14178"/>
                  </a:lnTo>
                  <a:close/>
                  <a:moveTo>
                    <a:pt x="7154" y="2935"/>
                  </a:moveTo>
                  <a:lnTo>
                    <a:pt x="7594" y="3008"/>
                  </a:lnTo>
                  <a:lnTo>
                    <a:pt x="8034" y="3082"/>
                  </a:lnTo>
                  <a:lnTo>
                    <a:pt x="8438" y="3155"/>
                  </a:lnTo>
                  <a:lnTo>
                    <a:pt x="8401" y="3192"/>
                  </a:lnTo>
                  <a:lnTo>
                    <a:pt x="8401" y="3228"/>
                  </a:lnTo>
                  <a:lnTo>
                    <a:pt x="8401" y="3265"/>
                  </a:lnTo>
                  <a:lnTo>
                    <a:pt x="8438" y="3265"/>
                  </a:lnTo>
                  <a:lnTo>
                    <a:pt x="8621" y="3228"/>
                  </a:lnTo>
                  <a:lnTo>
                    <a:pt x="8768" y="3265"/>
                  </a:lnTo>
                  <a:lnTo>
                    <a:pt x="8805" y="3265"/>
                  </a:lnTo>
                  <a:lnTo>
                    <a:pt x="8768" y="3338"/>
                  </a:lnTo>
                  <a:lnTo>
                    <a:pt x="8768" y="3412"/>
                  </a:lnTo>
                  <a:lnTo>
                    <a:pt x="8768" y="3448"/>
                  </a:lnTo>
                  <a:lnTo>
                    <a:pt x="8805" y="3485"/>
                  </a:lnTo>
                  <a:lnTo>
                    <a:pt x="8841" y="3485"/>
                  </a:lnTo>
                  <a:lnTo>
                    <a:pt x="8915" y="3522"/>
                  </a:lnTo>
                  <a:lnTo>
                    <a:pt x="8988" y="3558"/>
                  </a:lnTo>
                  <a:lnTo>
                    <a:pt x="9098" y="3668"/>
                  </a:lnTo>
                  <a:lnTo>
                    <a:pt x="9208" y="3815"/>
                  </a:lnTo>
                  <a:lnTo>
                    <a:pt x="9245" y="3852"/>
                  </a:lnTo>
                  <a:lnTo>
                    <a:pt x="9281" y="3889"/>
                  </a:lnTo>
                  <a:lnTo>
                    <a:pt x="9318" y="3852"/>
                  </a:lnTo>
                  <a:lnTo>
                    <a:pt x="9391" y="3742"/>
                  </a:lnTo>
                  <a:lnTo>
                    <a:pt x="9465" y="3632"/>
                  </a:lnTo>
                  <a:lnTo>
                    <a:pt x="9538" y="3558"/>
                  </a:lnTo>
                  <a:lnTo>
                    <a:pt x="9758" y="3632"/>
                  </a:lnTo>
                  <a:lnTo>
                    <a:pt x="9612" y="3815"/>
                  </a:lnTo>
                  <a:lnTo>
                    <a:pt x="9501" y="3999"/>
                  </a:lnTo>
                  <a:lnTo>
                    <a:pt x="9465" y="4072"/>
                  </a:lnTo>
                  <a:lnTo>
                    <a:pt x="9465" y="4182"/>
                  </a:lnTo>
                  <a:lnTo>
                    <a:pt x="9575" y="4182"/>
                  </a:lnTo>
                  <a:lnTo>
                    <a:pt x="9648" y="4145"/>
                  </a:lnTo>
                  <a:lnTo>
                    <a:pt x="9795" y="4035"/>
                  </a:lnTo>
                  <a:lnTo>
                    <a:pt x="10052" y="3815"/>
                  </a:lnTo>
                  <a:lnTo>
                    <a:pt x="10308" y="3962"/>
                  </a:lnTo>
                  <a:lnTo>
                    <a:pt x="10235" y="4035"/>
                  </a:lnTo>
                  <a:lnTo>
                    <a:pt x="9978" y="4365"/>
                  </a:lnTo>
                  <a:lnTo>
                    <a:pt x="9868" y="4512"/>
                  </a:lnTo>
                  <a:lnTo>
                    <a:pt x="9795" y="4696"/>
                  </a:lnTo>
                  <a:lnTo>
                    <a:pt x="9795" y="4732"/>
                  </a:lnTo>
                  <a:lnTo>
                    <a:pt x="9832" y="4732"/>
                  </a:lnTo>
                  <a:lnTo>
                    <a:pt x="10015" y="4659"/>
                  </a:lnTo>
                  <a:lnTo>
                    <a:pt x="10198" y="4549"/>
                  </a:lnTo>
                  <a:lnTo>
                    <a:pt x="10492" y="4329"/>
                  </a:lnTo>
                  <a:lnTo>
                    <a:pt x="10639" y="4182"/>
                  </a:lnTo>
                  <a:lnTo>
                    <a:pt x="10822" y="4292"/>
                  </a:lnTo>
                  <a:lnTo>
                    <a:pt x="10565" y="4549"/>
                  </a:lnTo>
                  <a:lnTo>
                    <a:pt x="10272" y="4879"/>
                  </a:lnTo>
                  <a:lnTo>
                    <a:pt x="10052" y="5209"/>
                  </a:lnTo>
                  <a:lnTo>
                    <a:pt x="9942" y="5246"/>
                  </a:lnTo>
                  <a:lnTo>
                    <a:pt x="9648" y="5392"/>
                  </a:lnTo>
                  <a:lnTo>
                    <a:pt x="9391" y="5539"/>
                  </a:lnTo>
                  <a:lnTo>
                    <a:pt x="9281" y="5539"/>
                  </a:lnTo>
                  <a:lnTo>
                    <a:pt x="9135" y="5576"/>
                  </a:lnTo>
                  <a:lnTo>
                    <a:pt x="8805" y="5759"/>
                  </a:lnTo>
                  <a:lnTo>
                    <a:pt x="8548" y="5979"/>
                  </a:lnTo>
                  <a:lnTo>
                    <a:pt x="8364" y="6089"/>
                  </a:lnTo>
                  <a:lnTo>
                    <a:pt x="8071" y="6346"/>
                  </a:lnTo>
                  <a:lnTo>
                    <a:pt x="7924" y="6566"/>
                  </a:lnTo>
                  <a:lnTo>
                    <a:pt x="7741" y="6750"/>
                  </a:lnTo>
                  <a:lnTo>
                    <a:pt x="7631" y="6970"/>
                  </a:lnTo>
                  <a:lnTo>
                    <a:pt x="7594" y="7153"/>
                  </a:lnTo>
                  <a:lnTo>
                    <a:pt x="7631" y="7227"/>
                  </a:lnTo>
                  <a:lnTo>
                    <a:pt x="7667" y="7300"/>
                  </a:lnTo>
                  <a:lnTo>
                    <a:pt x="7741" y="7373"/>
                  </a:lnTo>
                  <a:lnTo>
                    <a:pt x="7851" y="7410"/>
                  </a:lnTo>
                  <a:lnTo>
                    <a:pt x="7998" y="7410"/>
                  </a:lnTo>
                  <a:lnTo>
                    <a:pt x="8144" y="7337"/>
                  </a:lnTo>
                  <a:lnTo>
                    <a:pt x="8401" y="7190"/>
                  </a:lnTo>
                  <a:lnTo>
                    <a:pt x="8548" y="7153"/>
                  </a:lnTo>
                  <a:lnTo>
                    <a:pt x="8731" y="7227"/>
                  </a:lnTo>
                  <a:lnTo>
                    <a:pt x="8805" y="7263"/>
                  </a:lnTo>
                  <a:lnTo>
                    <a:pt x="8878" y="7337"/>
                  </a:lnTo>
                  <a:lnTo>
                    <a:pt x="8915" y="7410"/>
                  </a:lnTo>
                  <a:lnTo>
                    <a:pt x="8915" y="7483"/>
                  </a:lnTo>
                  <a:lnTo>
                    <a:pt x="8841" y="7593"/>
                  </a:lnTo>
                  <a:lnTo>
                    <a:pt x="8731" y="7740"/>
                  </a:lnTo>
                  <a:lnTo>
                    <a:pt x="8584" y="7850"/>
                  </a:lnTo>
                  <a:lnTo>
                    <a:pt x="8401" y="7960"/>
                  </a:lnTo>
                  <a:lnTo>
                    <a:pt x="8144" y="8070"/>
                  </a:lnTo>
                  <a:lnTo>
                    <a:pt x="7961" y="8144"/>
                  </a:lnTo>
                  <a:lnTo>
                    <a:pt x="7741" y="8254"/>
                  </a:lnTo>
                  <a:lnTo>
                    <a:pt x="7557" y="8400"/>
                  </a:lnTo>
                  <a:lnTo>
                    <a:pt x="7521" y="8474"/>
                  </a:lnTo>
                  <a:lnTo>
                    <a:pt x="7484" y="8584"/>
                  </a:lnTo>
                  <a:lnTo>
                    <a:pt x="7447" y="8767"/>
                  </a:lnTo>
                  <a:lnTo>
                    <a:pt x="7521" y="8914"/>
                  </a:lnTo>
                  <a:lnTo>
                    <a:pt x="7631" y="9061"/>
                  </a:lnTo>
                  <a:lnTo>
                    <a:pt x="7777" y="9134"/>
                  </a:lnTo>
                  <a:lnTo>
                    <a:pt x="7887" y="9171"/>
                  </a:lnTo>
                  <a:lnTo>
                    <a:pt x="8034" y="9207"/>
                  </a:lnTo>
                  <a:lnTo>
                    <a:pt x="8254" y="9134"/>
                  </a:lnTo>
                  <a:lnTo>
                    <a:pt x="8694" y="8951"/>
                  </a:lnTo>
                  <a:lnTo>
                    <a:pt x="9208" y="8951"/>
                  </a:lnTo>
                  <a:lnTo>
                    <a:pt x="9391" y="8877"/>
                  </a:lnTo>
                  <a:lnTo>
                    <a:pt x="9575" y="8767"/>
                  </a:lnTo>
                  <a:lnTo>
                    <a:pt x="9685" y="8657"/>
                  </a:lnTo>
                  <a:lnTo>
                    <a:pt x="9795" y="8547"/>
                  </a:lnTo>
                  <a:lnTo>
                    <a:pt x="9905" y="8547"/>
                  </a:lnTo>
                  <a:lnTo>
                    <a:pt x="10052" y="8584"/>
                  </a:lnTo>
                  <a:lnTo>
                    <a:pt x="10088" y="8620"/>
                  </a:lnTo>
                  <a:lnTo>
                    <a:pt x="10125" y="8620"/>
                  </a:lnTo>
                  <a:lnTo>
                    <a:pt x="10198" y="8657"/>
                  </a:lnTo>
                  <a:lnTo>
                    <a:pt x="10382" y="8804"/>
                  </a:lnTo>
                  <a:lnTo>
                    <a:pt x="10565" y="8987"/>
                  </a:lnTo>
                  <a:lnTo>
                    <a:pt x="11115" y="9648"/>
                  </a:lnTo>
                  <a:lnTo>
                    <a:pt x="10382" y="9391"/>
                  </a:lnTo>
                  <a:lnTo>
                    <a:pt x="10015" y="9281"/>
                  </a:lnTo>
                  <a:lnTo>
                    <a:pt x="9648" y="9171"/>
                  </a:lnTo>
                  <a:lnTo>
                    <a:pt x="9612" y="9207"/>
                  </a:lnTo>
                  <a:lnTo>
                    <a:pt x="9281" y="9171"/>
                  </a:lnTo>
                  <a:lnTo>
                    <a:pt x="8951" y="9207"/>
                  </a:lnTo>
                  <a:lnTo>
                    <a:pt x="8621" y="9281"/>
                  </a:lnTo>
                  <a:lnTo>
                    <a:pt x="8328" y="9391"/>
                  </a:lnTo>
                  <a:lnTo>
                    <a:pt x="8291" y="9427"/>
                  </a:lnTo>
                  <a:lnTo>
                    <a:pt x="8144" y="9427"/>
                  </a:lnTo>
                  <a:lnTo>
                    <a:pt x="7631" y="9537"/>
                  </a:lnTo>
                  <a:lnTo>
                    <a:pt x="7117" y="9648"/>
                  </a:lnTo>
                  <a:lnTo>
                    <a:pt x="6934" y="9684"/>
                  </a:lnTo>
                  <a:lnTo>
                    <a:pt x="6787" y="9794"/>
                  </a:lnTo>
                  <a:lnTo>
                    <a:pt x="6677" y="9904"/>
                  </a:lnTo>
                  <a:lnTo>
                    <a:pt x="6567" y="10088"/>
                  </a:lnTo>
                  <a:lnTo>
                    <a:pt x="6494" y="10271"/>
                  </a:lnTo>
                  <a:lnTo>
                    <a:pt x="6494" y="10455"/>
                  </a:lnTo>
                  <a:lnTo>
                    <a:pt x="6494" y="10601"/>
                  </a:lnTo>
                  <a:lnTo>
                    <a:pt x="6530" y="10785"/>
                  </a:lnTo>
                  <a:lnTo>
                    <a:pt x="6604" y="10968"/>
                  </a:lnTo>
                  <a:lnTo>
                    <a:pt x="6714" y="11115"/>
                  </a:lnTo>
                  <a:lnTo>
                    <a:pt x="6824" y="11225"/>
                  </a:lnTo>
                  <a:lnTo>
                    <a:pt x="6970" y="11335"/>
                  </a:lnTo>
                  <a:lnTo>
                    <a:pt x="7117" y="11408"/>
                  </a:lnTo>
                  <a:lnTo>
                    <a:pt x="7301" y="11445"/>
                  </a:lnTo>
                  <a:lnTo>
                    <a:pt x="7484" y="11482"/>
                  </a:lnTo>
                  <a:lnTo>
                    <a:pt x="7777" y="11482"/>
                  </a:lnTo>
                  <a:lnTo>
                    <a:pt x="7851" y="11555"/>
                  </a:lnTo>
                  <a:lnTo>
                    <a:pt x="7924" y="11665"/>
                  </a:lnTo>
                  <a:lnTo>
                    <a:pt x="7961" y="11812"/>
                  </a:lnTo>
                  <a:lnTo>
                    <a:pt x="8034" y="12105"/>
                  </a:lnTo>
                  <a:lnTo>
                    <a:pt x="8071" y="12362"/>
                  </a:lnTo>
                  <a:lnTo>
                    <a:pt x="8108" y="12509"/>
                  </a:lnTo>
                  <a:lnTo>
                    <a:pt x="7851" y="12435"/>
                  </a:lnTo>
                  <a:lnTo>
                    <a:pt x="7631" y="12399"/>
                  </a:lnTo>
                  <a:lnTo>
                    <a:pt x="7557" y="12362"/>
                  </a:lnTo>
                  <a:lnTo>
                    <a:pt x="7521" y="12215"/>
                  </a:lnTo>
                  <a:lnTo>
                    <a:pt x="7521" y="12179"/>
                  </a:lnTo>
                  <a:lnTo>
                    <a:pt x="7447" y="12179"/>
                  </a:lnTo>
                  <a:lnTo>
                    <a:pt x="7447" y="12215"/>
                  </a:lnTo>
                  <a:lnTo>
                    <a:pt x="7411" y="12472"/>
                  </a:lnTo>
                  <a:lnTo>
                    <a:pt x="7411" y="12509"/>
                  </a:lnTo>
                  <a:lnTo>
                    <a:pt x="7447" y="12545"/>
                  </a:lnTo>
                  <a:lnTo>
                    <a:pt x="7851" y="12729"/>
                  </a:lnTo>
                  <a:lnTo>
                    <a:pt x="8254" y="12949"/>
                  </a:lnTo>
                  <a:lnTo>
                    <a:pt x="8438" y="13316"/>
                  </a:lnTo>
                  <a:lnTo>
                    <a:pt x="8474" y="13389"/>
                  </a:lnTo>
                  <a:lnTo>
                    <a:pt x="8548" y="13426"/>
                  </a:lnTo>
                  <a:lnTo>
                    <a:pt x="8621" y="13426"/>
                  </a:lnTo>
                  <a:lnTo>
                    <a:pt x="8694" y="13389"/>
                  </a:lnTo>
                  <a:lnTo>
                    <a:pt x="8841" y="13279"/>
                  </a:lnTo>
                  <a:lnTo>
                    <a:pt x="9428" y="13609"/>
                  </a:lnTo>
                  <a:lnTo>
                    <a:pt x="9281" y="13609"/>
                  </a:lnTo>
                  <a:lnTo>
                    <a:pt x="8548" y="13536"/>
                  </a:lnTo>
                  <a:lnTo>
                    <a:pt x="7851" y="13536"/>
                  </a:lnTo>
                  <a:lnTo>
                    <a:pt x="7374" y="13206"/>
                  </a:lnTo>
                  <a:lnTo>
                    <a:pt x="6860" y="12912"/>
                  </a:lnTo>
                  <a:lnTo>
                    <a:pt x="6824" y="12876"/>
                  </a:lnTo>
                  <a:lnTo>
                    <a:pt x="6750" y="12912"/>
                  </a:lnTo>
                  <a:lnTo>
                    <a:pt x="6750" y="12949"/>
                  </a:lnTo>
                  <a:lnTo>
                    <a:pt x="6750" y="13022"/>
                  </a:lnTo>
                  <a:lnTo>
                    <a:pt x="6970" y="13316"/>
                  </a:lnTo>
                  <a:lnTo>
                    <a:pt x="7227" y="13572"/>
                  </a:lnTo>
                  <a:lnTo>
                    <a:pt x="6897" y="13609"/>
                  </a:lnTo>
                  <a:lnTo>
                    <a:pt x="6567" y="13646"/>
                  </a:lnTo>
                  <a:lnTo>
                    <a:pt x="6310" y="13426"/>
                  </a:lnTo>
                  <a:lnTo>
                    <a:pt x="6090" y="13169"/>
                  </a:lnTo>
                  <a:lnTo>
                    <a:pt x="6017" y="13169"/>
                  </a:lnTo>
                  <a:lnTo>
                    <a:pt x="5943" y="13242"/>
                  </a:lnTo>
                  <a:lnTo>
                    <a:pt x="5907" y="13389"/>
                  </a:lnTo>
                  <a:lnTo>
                    <a:pt x="5943" y="13499"/>
                  </a:lnTo>
                  <a:lnTo>
                    <a:pt x="5980" y="13646"/>
                  </a:lnTo>
                  <a:lnTo>
                    <a:pt x="6090" y="13756"/>
                  </a:lnTo>
                  <a:lnTo>
                    <a:pt x="5760" y="13829"/>
                  </a:lnTo>
                  <a:lnTo>
                    <a:pt x="5430" y="13939"/>
                  </a:lnTo>
                  <a:lnTo>
                    <a:pt x="5393" y="13903"/>
                  </a:lnTo>
                  <a:lnTo>
                    <a:pt x="5173" y="13682"/>
                  </a:lnTo>
                  <a:lnTo>
                    <a:pt x="5026" y="13609"/>
                  </a:lnTo>
                  <a:lnTo>
                    <a:pt x="4916" y="13572"/>
                  </a:lnTo>
                  <a:lnTo>
                    <a:pt x="4880" y="13572"/>
                  </a:lnTo>
                  <a:lnTo>
                    <a:pt x="4880" y="13609"/>
                  </a:lnTo>
                  <a:lnTo>
                    <a:pt x="4880" y="13682"/>
                  </a:lnTo>
                  <a:lnTo>
                    <a:pt x="4916" y="13793"/>
                  </a:lnTo>
                  <a:lnTo>
                    <a:pt x="4990" y="13939"/>
                  </a:lnTo>
                  <a:lnTo>
                    <a:pt x="5100" y="14086"/>
                  </a:lnTo>
                  <a:lnTo>
                    <a:pt x="5136" y="14086"/>
                  </a:lnTo>
                  <a:lnTo>
                    <a:pt x="4843" y="14306"/>
                  </a:lnTo>
                  <a:lnTo>
                    <a:pt x="4623" y="14269"/>
                  </a:lnTo>
                  <a:lnTo>
                    <a:pt x="4109" y="14196"/>
                  </a:lnTo>
                  <a:lnTo>
                    <a:pt x="3853" y="14159"/>
                  </a:lnTo>
                  <a:lnTo>
                    <a:pt x="3596" y="14086"/>
                  </a:lnTo>
                  <a:lnTo>
                    <a:pt x="3669" y="14013"/>
                  </a:lnTo>
                  <a:lnTo>
                    <a:pt x="3706" y="13903"/>
                  </a:lnTo>
                  <a:lnTo>
                    <a:pt x="3706" y="13829"/>
                  </a:lnTo>
                  <a:lnTo>
                    <a:pt x="3669" y="13719"/>
                  </a:lnTo>
                  <a:lnTo>
                    <a:pt x="3632" y="13646"/>
                  </a:lnTo>
                  <a:lnTo>
                    <a:pt x="3559" y="13609"/>
                  </a:lnTo>
                  <a:lnTo>
                    <a:pt x="3632" y="13242"/>
                  </a:lnTo>
                  <a:lnTo>
                    <a:pt x="3742" y="12876"/>
                  </a:lnTo>
                  <a:lnTo>
                    <a:pt x="3889" y="12509"/>
                  </a:lnTo>
                  <a:lnTo>
                    <a:pt x="4073" y="12179"/>
                  </a:lnTo>
                  <a:lnTo>
                    <a:pt x="4293" y="11848"/>
                  </a:lnTo>
                  <a:lnTo>
                    <a:pt x="4549" y="11555"/>
                  </a:lnTo>
                  <a:lnTo>
                    <a:pt x="4843" y="11298"/>
                  </a:lnTo>
                  <a:lnTo>
                    <a:pt x="5173" y="11115"/>
                  </a:lnTo>
                  <a:lnTo>
                    <a:pt x="5246" y="11041"/>
                  </a:lnTo>
                  <a:lnTo>
                    <a:pt x="5283" y="10931"/>
                  </a:lnTo>
                  <a:lnTo>
                    <a:pt x="5283" y="10858"/>
                  </a:lnTo>
                  <a:lnTo>
                    <a:pt x="5210" y="10785"/>
                  </a:lnTo>
                  <a:lnTo>
                    <a:pt x="4770" y="10234"/>
                  </a:lnTo>
                  <a:lnTo>
                    <a:pt x="4549" y="9978"/>
                  </a:lnTo>
                  <a:lnTo>
                    <a:pt x="4293" y="9758"/>
                  </a:lnTo>
                  <a:lnTo>
                    <a:pt x="3999" y="9574"/>
                  </a:lnTo>
                  <a:lnTo>
                    <a:pt x="3706" y="9427"/>
                  </a:lnTo>
                  <a:lnTo>
                    <a:pt x="3376" y="9317"/>
                  </a:lnTo>
                  <a:lnTo>
                    <a:pt x="3046" y="9281"/>
                  </a:lnTo>
                  <a:lnTo>
                    <a:pt x="3046" y="8877"/>
                  </a:lnTo>
                  <a:lnTo>
                    <a:pt x="3119" y="8510"/>
                  </a:lnTo>
                  <a:lnTo>
                    <a:pt x="3266" y="8180"/>
                  </a:lnTo>
                  <a:lnTo>
                    <a:pt x="3486" y="7887"/>
                  </a:lnTo>
                  <a:lnTo>
                    <a:pt x="3632" y="7740"/>
                  </a:lnTo>
                  <a:lnTo>
                    <a:pt x="3816" y="7593"/>
                  </a:lnTo>
                  <a:lnTo>
                    <a:pt x="3889" y="7557"/>
                  </a:lnTo>
                  <a:lnTo>
                    <a:pt x="3963" y="7557"/>
                  </a:lnTo>
                  <a:lnTo>
                    <a:pt x="4036" y="7593"/>
                  </a:lnTo>
                  <a:lnTo>
                    <a:pt x="4109" y="7630"/>
                  </a:lnTo>
                  <a:lnTo>
                    <a:pt x="4219" y="7740"/>
                  </a:lnTo>
                  <a:lnTo>
                    <a:pt x="4329" y="7887"/>
                  </a:lnTo>
                  <a:lnTo>
                    <a:pt x="4916" y="8657"/>
                  </a:lnTo>
                  <a:lnTo>
                    <a:pt x="5026" y="8730"/>
                  </a:lnTo>
                  <a:lnTo>
                    <a:pt x="5136" y="8767"/>
                  </a:lnTo>
                  <a:lnTo>
                    <a:pt x="5210" y="8730"/>
                  </a:lnTo>
                  <a:lnTo>
                    <a:pt x="5246" y="8694"/>
                  </a:lnTo>
                  <a:lnTo>
                    <a:pt x="5283" y="8620"/>
                  </a:lnTo>
                  <a:lnTo>
                    <a:pt x="5283" y="8547"/>
                  </a:lnTo>
                  <a:lnTo>
                    <a:pt x="5136" y="7006"/>
                  </a:lnTo>
                  <a:lnTo>
                    <a:pt x="5100" y="6823"/>
                  </a:lnTo>
                  <a:lnTo>
                    <a:pt x="4990" y="6640"/>
                  </a:lnTo>
                  <a:lnTo>
                    <a:pt x="4880" y="6493"/>
                  </a:lnTo>
                  <a:lnTo>
                    <a:pt x="4660" y="6456"/>
                  </a:lnTo>
                  <a:lnTo>
                    <a:pt x="4733" y="6420"/>
                  </a:lnTo>
                  <a:lnTo>
                    <a:pt x="4843" y="6346"/>
                  </a:lnTo>
                  <a:lnTo>
                    <a:pt x="5026" y="6199"/>
                  </a:lnTo>
                  <a:lnTo>
                    <a:pt x="5430" y="6016"/>
                  </a:lnTo>
                  <a:lnTo>
                    <a:pt x="5613" y="5943"/>
                  </a:lnTo>
                  <a:lnTo>
                    <a:pt x="5760" y="5796"/>
                  </a:lnTo>
                  <a:lnTo>
                    <a:pt x="5870" y="5649"/>
                  </a:lnTo>
                  <a:lnTo>
                    <a:pt x="5980" y="5466"/>
                  </a:lnTo>
                  <a:lnTo>
                    <a:pt x="5980" y="5392"/>
                  </a:lnTo>
                  <a:lnTo>
                    <a:pt x="5943" y="5319"/>
                  </a:lnTo>
                  <a:lnTo>
                    <a:pt x="5907" y="5246"/>
                  </a:lnTo>
                  <a:lnTo>
                    <a:pt x="5833" y="5209"/>
                  </a:lnTo>
                  <a:lnTo>
                    <a:pt x="4990" y="5099"/>
                  </a:lnTo>
                  <a:lnTo>
                    <a:pt x="4109" y="4989"/>
                  </a:lnTo>
                  <a:lnTo>
                    <a:pt x="3742" y="4989"/>
                  </a:lnTo>
                  <a:lnTo>
                    <a:pt x="3302" y="4952"/>
                  </a:lnTo>
                  <a:lnTo>
                    <a:pt x="2899" y="4989"/>
                  </a:lnTo>
                  <a:lnTo>
                    <a:pt x="2715" y="5026"/>
                  </a:lnTo>
                  <a:lnTo>
                    <a:pt x="2532" y="5099"/>
                  </a:lnTo>
                  <a:lnTo>
                    <a:pt x="2495" y="5136"/>
                  </a:lnTo>
                  <a:lnTo>
                    <a:pt x="2532" y="5209"/>
                  </a:lnTo>
                  <a:lnTo>
                    <a:pt x="2165" y="5062"/>
                  </a:lnTo>
                  <a:lnTo>
                    <a:pt x="2459" y="4732"/>
                  </a:lnTo>
                  <a:lnTo>
                    <a:pt x="2752" y="4402"/>
                  </a:lnTo>
                  <a:lnTo>
                    <a:pt x="3082" y="4145"/>
                  </a:lnTo>
                  <a:lnTo>
                    <a:pt x="3449" y="3889"/>
                  </a:lnTo>
                  <a:lnTo>
                    <a:pt x="3816" y="3668"/>
                  </a:lnTo>
                  <a:lnTo>
                    <a:pt x="4219" y="3448"/>
                  </a:lnTo>
                  <a:lnTo>
                    <a:pt x="4623" y="3302"/>
                  </a:lnTo>
                  <a:lnTo>
                    <a:pt x="5026" y="3155"/>
                  </a:lnTo>
                  <a:lnTo>
                    <a:pt x="5467" y="3045"/>
                  </a:lnTo>
                  <a:lnTo>
                    <a:pt x="5907" y="2972"/>
                  </a:lnTo>
                  <a:lnTo>
                    <a:pt x="6310" y="2935"/>
                  </a:lnTo>
                  <a:close/>
                  <a:moveTo>
                    <a:pt x="5393" y="14343"/>
                  </a:moveTo>
                  <a:lnTo>
                    <a:pt x="5430" y="14379"/>
                  </a:lnTo>
                  <a:lnTo>
                    <a:pt x="5356" y="14379"/>
                  </a:lnTo>
                  <a:lnTo>
                    <a:pt x="5393" y="14343"/>
                  </a:lnTo>
                  <a:close/>
                  <a:moveTo>
                    <a:pt x="7704" y="13903"/>
                  </a:moveTo>
                  <a:lnTo>
                    <a:pt x="7961" y="14049"/>
                  </a:lnTo>
                  <a:lnTo>
                    <a:pt x="8291" y="14196"/>
                  </a:lnTo>
                  <a:lnTo>
                    <a:pt x="8584" y="14306"/>
                  </a:lnTo>
                  <a:lnTo>
                    <a:pt x="8181" y="14379"/>
                  </a:lnTo>
                  <a:lnTo>
                    <a:pt x="7741" y="14416"/>
                  </a:lnTo>
                  <a:lnTo>
                    <a:pt x="7704" y="14306"/>
                  </a:lnTo>
                  <a:lnTo>
                    <a:pt x="7631" y="14233"/>
                  </a:lnTo>
                  <a:lnTo>
                    <a:pt x="7264" y="14123"/>
                  </a:lnTo>
                  <a:lnTo>
                    <a:pt x="6970" y="13939"/>
                  </a:lnTo>
                  <a:lnTo>
                    <a:pt x="7521" y="13903"/>
                  </a:lnTo>
                  <a:close/>
                  <a:moveTo>
                    <a:pt x="6420" y="14013"/>
                  </a:moveTo>
                  <a:lnTo>
                    <a:pt x="6567" y="14123"/>
                  </a:lnTo>
                  <a:lnTo>
                    <a:pt x="6787" y="14306"/>
                  </a:lnTo>
                  <a:lnTo>
                    <a:pt x="7007" y="14453"/>
                  </a:lnTo>
                  <a:lnTo>
                    <a:pt x="6053" y="14416"/>
                  </a:lnTo>
                  <a:lnTo>
                    <a:pt x="6053" y="14343"/>
                  </a:lnTo>
                  <a:lnTo>
                    <a:pt x="6053" y="14269"/>
                  </a:lnTo>
                  <a:lnTo>
                    <a:pt x="5980" y="14196"/>
                  </a:lnTo>
                  <a:lnTo>
                    <a:pt x="5907" y="14159"/>
                  </a:lnTo>
                  <a:lnTo>
                    <a:pt x="5870" y="14159"/>
                  </a:lnTo>
                  <a:lnTo>
                    <a:pt x="5980" y="14123"/>
                  </a:lnTo>
                  <a:lnTo>
                    <a:pt x="6420" y="14013"/>
                  </a:lnTo>
                  <a:close/>
                  <a:moveTo>
                    <a:pt x="6824" y="2385"/>
                  </a:moveTo>
                  <a:lnTo>
                    <a:pt x="6750" y="2421"/>
                  </a:lnTo>
                  <a:lnTo>
                    <a:pt x="6677" y="2495"/>
                  </a:lnTo>
                  <a:lnTo>
                    <a:pt x="6127" y="2531"/>
                  </a:lnTo>
                  <a:lnTo>
                    <a:pt x="5540" y="2605"/>
                  </a:lnTo>
                  <a:lnTo>
                    <a:pt x="5026" y="2715"/>
                  </a:lnTo>
                  <a:lnTo>
                    <a:pt x="4476" y="2861"/>
                  </a:lnTo>
                  <a:lnTo>
                    <a:pt x="3926" y="3082"/>
                  </a:lnTo>
                  <a:lnTo>
                    <a:pt x="3376" y="3375"/>
                  </a:lnTo>
                  <a:lnTo>
                    <a:pt x="2899" y="3705"/>
                  </a:lnTo>
                  <a:lnTo>
                    <a:pt x="2459" y="4109"/>
                  </a:lnTo>
                  <a:lnTo>
                    <a:pt x="2018" y="4512"/>
                  </a:lnTo>
                  <a:lnTo>
                    <a:pt x="1652" y="4989"/>
                  </a:lnTo>
                  <a:lnTo>
                    <a:pt x="1321" y="5466"/>
                  </a:lnTo>
                  <a:lnTo>
                    <a:pt x="1065" y="6016"/>
                  </a:lnTo>
                  <a:lnTo>
                    <a:pt x="735" y="6713"/>
                  </a:lnTo>
                  <a:lnTo>
                    <a:pt x="478" y="7447"/>
                  </a:lnTo>
                  <a:lnTo>
                    <a:pt x="221" y="8180"/>
                  </a:lnTo>
                  <a:lnTo>
                    <a:pt x="74" y="8914"/>
                  </a:lnTo>
                  <a:lnTo>
                    <a:pt x="38" y="9244"/>
                  </a:lnTo>
                  <a:lnTo>
                    <a:pt x="1" y="9611"/>
                  </a:lnTo>
                  <a:lnTo>
                    <a:pt x="38" y="9941"/>
                  </a:lnTo>
                  <a:lnTo>
                    <a:pt x="74" y="10271"/>
                  </a:lnTo>
                  <a:lnTo>
                    <a:pt x="148" y="10601"/>
                  </a:lnTo>
                  <a:lnTo>
                    <a:pt x="258" y="10931"/>
                  </a:lnTo>
                  <a:lnTo>
                    <a:pt x="368" y="11262"/>
                  </a:lnTo>
                  <a:lnTo>
                    <a:pt x="514" y="11555"/>
                  </a:lnTo>
                  <a:lnTo>
                    <a:pt x="881" y="12142"/>
                  </a:lnTo>
                  <a:lnTo>
                    <a:pt x="1285" y="12692"/>
                  </a:lnTo>
                  <a:lnTo>
                    <a:pt x="1725" y="13206"/>
                  </a:lnTo>
                  <a:lnTo>
                    <a:pt x="2202" y="13719"/>
                  </a:lnTo>
                  <a:lnTo>
                    <a:pt x="2459" y="13976"/>
                  </a:lnTo>
                  <a:lnTo>
                    <a:pt x="2752" y="14233"/>
                  </a:lnTo>
                  <a:lnTo>
                    <a:pt x="2825" y="14343"/>
                  </a:lnTo>
                  <a:lnTo>
                    <a:pt x="2899" y="14416"/>
                  </a:lnTo>
                  <a:lnTo>
                    <a:pt x="3009" y="14453"/>
                  </a:lnTo>
                  <a:lnTo>
                    <a:pt x="3119" y="14453"/>
                  </a:lnTo>
                  <a:lnTo>
                    <a:pt x="3192" y="14526"/>
                  </a:lnTo>
                  <a:lnTo>
                    <a:pt x="3559" y="14636"/>
                  </a:lnTo>
                  <a:lnTo>
                    <a:pt x="3889" y="14746"/>
                  </a:lnTo>
                  <a:lnTo>
                    <a:pt x="4623" y="14820"/>
                  </a:lnTo>
                  <a:lnTo>
                    <a:pt x="6017" y="14966"/>
                  </a:lnTo>
                  <a:lnTo>
                    <a:pt x="6714" y="15003"/>
                  </a:lnTo>
                  <a:lnTo>
                    <a:pt x="7411" y="15003"/>
                  </a:lnTo>
                  <a:lnTo>
                    <a:pt x="8108" y="14930"/>
                  </a:lnTo>
                  <a:lnTo>
                    <a:pt x="8768" y="14783"/>
                  </a:lnTo>
                  <a:lnTo>
                    <a:pt x="9465" y="14600"/>
                  </a:lnTo>
                  <a:lnTo>
                    <a:pt x="9758" y="14453"/>
                  </a:lnTo>
                  <a:lnTo>
                    <a:pt x="10088" y="14306"/>
                  </a:lnTo>
                  <a:lnTo>
                    <a:pt x="10382" y="14159"/>
                  </a:lnTo>
                  <a:lnTo>
                    <a:pt x="10675" y="13976"/>
                  </a:lnTo>
                  <a:lnTo>
                    <a:pt x="11152" y="13536"/>
                  </a:lnTo>
                  <a:lnTo>
                    <a:pt x="11629" y="13059"/>
                  </a:lnTo>
                  <a:lnTo>
                    <a:pt x="12033" y="12509"/>
                  </a:lnTo>
                  <a:lnTo>
                    <a:pt x="12399" y="11958"/>
                  </a:lnTo>
                  <a:lnTo>
                    <a:pt x="12729" y="11372"/>
                  </a:lnTo>
                  <a:lnTo>
                    <a:pt x="12986" y="10748"/>
                  </a:lnTo>
                  <a:lnTo>
                    <a:pt x="13243" y="10161"/>
                  </a:lnTo>
                  <a:lnTo>
                    <a:pt x="13426" y="9464"/>
                  </a:lnTo>
                  <a:lnTo>
                    <a:pt x="13500" y="9097"/>
                  </a:lnTo>
                  <a:lnTo>
                    <a:pt x="13573" y="8730"/>
                  </a:lnTo>
                  <a:lnTo>
                    <a:pt x="13573" y="8400"/>
                  </a:lnTo>
                  <a:lnTo>
                    <a:pt x="13573" y="8034"/>
                  </a:lnTo>
                  <a:lnTo>
                    <a:pt x="13573" y="7667"/>
                  </a:lnTo>
                  <a:lnTo>
                    <a:pt x="13500" y="7300"/>
                  </a:lnTo>
                  <a:lnTo>
                    <a:pt x="13426" y="6970"/>
                  </a:lnTo>
                  <a:lnTo>
                    <a:pt x="13353" y="6640"/>
                  </a:lnTo>
                  <a:lnTo>
                    <a:pt x="13206" y="6346"/>
                  </a:lnTo>
                  <a:lnTo>
                    <a:pt x="13060" y="6053"/>
                  </a:lnTo>
                  <a:lnTo>
                    <a:pt x="12693" y="5466"/>
                  </a:lnTo>
                  <a:lnTo>
                    <a:pt x="12289" y="4916"/>
                  </a:lnTo>
                  <a:lnTo>
                    <a:pt x="11849" y="4475"/>
                  </a:lnTo>
                  <a:lnTo>
                    <a:pt x="11372" y="4035"/>
                  </a:lnTo>
                  <a:lnTo>
                    <a:pt x="10895" y="3668"/>
                  </a:lnTo>
                  <a:lnTo>
                    <a:pt x="10345" y="3338"/>
                  </a:lnTo>
                  <a:lnTo>
                    <a:pt x="9795" y="3045"/>
                  </a:lnTo>
                  <a:lnTo>
                    <a:pt x="9208" y="2788"/>
                  </a:lnTo>
                  <a:lnTo>
                    <a:pt x="8584" y="2605"/>
                  </a:lnTo>
                  <a:lnTo>
                    <a:pt x="7998" y="2458"/>
                  </a:lnTo>
                  <a:lnTo>
                    <a:pt x="7447" y="238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7" name="Shape 297"/>
            <p:cNvSpPr/>
            <p:nvPr/>
          </p:nvSpPr>
          <p:spPr>
            <a:xfrm>
              <a:off x="6902250" y="3951050"/>
              <a:ext cx="436525" cy="299875"/>
            </a:xfrm>
            <a:custGeom>
              <a:avLst/>
              <a:gdLst/>
              <a:ahLst/>
              <a:cxnLst/>
              <a:rect l="0" t="0" r="0" b="0"/>
              <a:pathLst>
                <a:path w="17461" h="11995" extrusionOk="0">
                  <a:moveTo>
                    <a:pt x="9758" y="2238"/>
                  </a:moveTo>
                  <a:lnTo>
                    <a:pt x="9721" y="2274"/>
                  </a:lnTo>
                  <a:lnTo>
                    <a:pt x="9648" y="2311"/>
                  </a:lnTo>
                  <a:lnTo>
                    <a:pt x="9611" y="2458"/>
                  </a:lnTo>
                  <a:lnTo>
                    <a:pt x="9648" y="2568"/>
                  </a:lnTo>
                  <a:lnTo>
                    <a:pt x="9721" y="2605"/>
                  </a:lnTo>
                  <a:lnTo>
                    <a:pt x="9758" y="2641"/>
                  </a:lnTo>
                  <a:lnTo>
                    <a:pt x="9941" y="2641"/>
                  </a:lnTo>
                  <a:lnTo>
                    <a:pt x="9978" y="2605"/>
                  </a:lnTo>
                  <a:lnTo>
                    <a:pt x="10051" y="2531"/>
                  </a:lnTo>
                  <a:lnTo>
                    <a:pt x="10051" y="2458"/>
                  </a:lnTo>
                  <a:lnTo>
                    <a:pt x="10051" y="2348"/>
                  </a:lnTo>
                  <a:lnTo>
                    <a:pt x="9978" y="2274"/>
                  </a:lnTo>
                  <a:lnTo>
                    <a:pt x="9941" y="2238"/>
                  </a:lnTo>
                  <a:close/>
                  <a:moveTo>
                    <a:pt x="9795" y="3191"/>
                  </a:moveTo>
                  <a:lnTo>
                    <a:pt x="9721" y="3265"/>
                  </a:lnTo>
                  <a:lnTo>
                    <a:pt x="9684" y="3301"/>
                  </a:lnTo>
                  <a:lnTo>
                    <a:pt x="9684" y="3375"/>
                  </a:lnTo>
                  <a:lnTo>
                    <a:pt x="9684" y="3485"/>
                  </a:lnTo>
                  <a:lnTo>
                    <a:pt x="9758" y="3522"/>
                  </a:lnTo>
                  <a:lnTo>
                    <a:pt x="9795" y="3558"/>
                  </a:lnTo>
                  <a:lnTo>
                    <a:pt x="9941" y="3558"/>
                  </a:lnTo>
                  <a:lnTo>
                    <a:pt x="9978" y="3522"/>
                  </a:lnTo>
                  <a:lnTo>
                    <a:pt x="10015" y="3485"/>
                  </a:lnTo>
                  <a:lnTo>
                    <a:pt x="10051" y="3375"/>
                  </a:lnTo>
                  <a:lnTo>
                    <a:pt x="10015" y="3301"/>
                  </a:lnTo>
                  <a:lnTo>
                    <a:pt x="9978" y="3228"/>
                  </a:lnTo>
                  <a:lnTo>
                    <a:pt x="9941" y="3191"/>
                  </a:lnTo>
                  <a:close/>
                  <a:moveTo>
                    <a:pt x="11519" y="3045"/>
                  </a:moveTo>
                  <a:lnTo>
                    <a:pt x="11409" y="3081"/>
                  </a:lnTo>
                  <a:lnTo>
                    <a:pt x="11335" y="3118"/>
                  </a:lnTo>
                  <a:lnTo>
                    <a:pt x="11298" y="3191"/>
                  </a:lnTo>
                  <a:lnTo>
                    <a:pt x="11262" y="3265"/>
                  </a:lnTo>
                  <a:lnTo>
                    <a:pt x="11262" y="3338"/>
                  </a:lnTo>
                  <a:lnTo>
                    <a:pt x="11262" y="3412"/>
                  </a:lnTo>
                  <a:lnTo>
                    <a:pt x="11298" y="3485"/>
                  </a:lnTo>
                  <a:lnTo>
                    <a:pt x="11372" y="3522"/>
                  </a:lnTo>
                  <a:lnTo>
                    <a:pt x="11445" y="3595"/>
                  </a:lnTo>
                  <a:lnTo>
                    <a:pt x="11592" y="3595"/>
                  </a:lnTo>
                  <a:lnTo>
                    <a:pt x="11665" y="3522"/>
                  </a:lnTo>
                  <a:lnTo>
                    <a:pt x="11702" y="3485"/>
                  </a:lnTo>
                  <a:lnTo>
                    <a:pt x="11739" y="3412"/>
                  </a:lnTo>
                  <a:lnTo>
                    <a:pt x="11702" y="3265"/>
                  </a:lnTo>
                  <a:lnTo>
                    <a:pt x="11702" y="3155"/>
                  </a:lnTo>
                  <a:lnTo>
                    <a:pt x="11629" y="3081"/>
                  </a:lnTo>
                  <a:lnTo>
                    <a:pt x="11519" y="3045"/>
                  </a:lnTo>
                  <a:close/>
                  <a:moveTo>
                    <a:pt x="15554" y="1541"/>
                  </a:moveTo>
                  <a:lnTo>
                    <a:pt x="15407" y="1871"/>
                  </a:lnTo>
                  <a:lnTo>
                    <a:pt x="15187" y="2164"/>
                  </a:lnTo>
                  <a:lnTo>
                    <a:pt x="14967" y="2458"/>
                  </a:lnTo>
                  <a:lnTo>
                    <a:pt x="14710" y="2715"/>
                  </a:lnTo>
                  <a:lnTo>
                    <a:pt x="14416" y="2935"/>
                  </a:lnTo>
                  <a:lnTo>
                    <a:pt x="14123" y="3155"/>
                  </a:lnTo>
                  <a:lnTo>
                    <a:pt x="13536" y="3595"/>
                  </a:lnTo>
                  <a:lnTo>
                    <a:pt x="13279" y="3265"/>
                  </a:lnTo>
                  <a:lnTo>
                    <a:pt x="12986" y="2971"/>
                  </a:lnTo>
                  <a:lnTo>
                    <a:pt x="13096" y="2935"/>
                  </a:lnTo>
                  <a:lnTo>
                    <a:pt x="13683" y="2531"/>
                  </a:lnTo>
                  <a:lnTo>
                    <a:pt x="14306" y="2164"/>
                  </a:lnTo>
                  <a:lnTo>
                    <a:pt x="14930" y="1834"/>
                  </a:lnTo>
                  <a:lnTo>
                    <a:pt x="15554" y="1541"/>
                  </a:lnTo>
                  <a:close/>
                  <a:moveTo>
                    <a:pt x="8914" y="3228"/>
                  </a:moveTo>
                  <a:lnTo>
                    <a:pt x="8841" y="3301"/>
                  </a:lnTo>
                  <a:lnTo>
                    <a:pt x="8804" y="3375"/>
                  </a:lnTo>
                  <a:lnTo>
                    <a:pt x="8804" y="3485"/>
                  </a:lnTo>
                  <a:lnTo>
                    <a:pt x="8804" y="3558"/>
                  </a:lnTo>
                  <a:lnTo>
                    <a:pt x="8877" y="3632"/>
                  </a:lnTo>
                  <a:lnTo>
                    <a:pt x="8951" y="3668"/>
                  </a:lnTo>
                  <a:lnTo>
                    <a:pt x="9098" y="3668"/>
                  </a:lnTo>
                  <a:lnTo>
                    <a:pt x="9134" y="3632"/>
                  </a:lnTo>
                  <a:lnTo>
                    <a:pt x="9208" y="3558"/>
                  </a:lnTo>
                  <a:lnTo>
                    <a:pt x="9208" y="3485"/>
                  </a:lnTo>
                  <a:lnTo>
                    <a:pt x="9208" y="3375"/>
                  </a:lnTo>
                  <a:lnTo>
                    <a:pt x="9171" y="3338"/>
                  </a:lnTo>
                  <a:lnTo>
                    <a:pt x="9134" y="3265"/>
                  </a:lnTo>
                  <a:lnTo>
                    <a:pt x="9061" y="3228"/>
                  </a:lnTo>
                  <a:close/>
                  <a:moveTo>
                    <a:pt x="16324" y="1101"/>
                  </a:moveTo>
                  <a:lnTo>
                    <a:pt x="16140" y="1541"/>
                  </a:lnTo>
                  <a:lnTo>
                    <a:pt x="15884" y="1944"/>
                  </a:lnTo>
                  <a:lnTo>
                    <a:pt x="15590" y="2348"/>
                  </a:lnTo>
                  <a:lnTo>
                    <a:pt x="15297" y="2751"/>
                  </a:lnTo>
                  <a:lnTo>
                    <a:pt x="14967" y="3081"/>
                  </a:lnTo>
                  <a:lnTo>
                    <a:pt x="14600" y="3412"/>
                  </a:lnTo>
                  <a:lnTo>
                    <a:pt x="13829" y="4072"/>
                  </a:lnTo>
                  <a:lnTo>
                    <a:pt x="13756" y="3925"/>
                  </a:lnTo>
                  <a:lnTo>
                    <a:pt x="13976" y="3778"/>
                  </a:lnTo>
                  <a:lnTo>
                    <a:pt x="14343" y="3558"/>
                  </a:lnTo>
                  <a:lnTo>
                    <a:pt x="14673" y="3301"/>
                  </a:lnTo>
                  <a:lnTo>
                    <a:pt x="15003" y="3008"/>
                  </a:lnTo>
                  <a:lnTo>
                    <a:pt x="15297" y="2715"/>
                  </a:lnTo>
                  <a:lnTo>
                    <a:pt x="15554" y="2384"/>
                  </a:lnTo>
                  <a:lnTo>
                    <a:pt x="15774" y="2018"/>
                  </a:lnTo>
                  <a:lnTo>
                    <a:pt x="15957" y="1651"/>
                  </a:lnTo>
                  <a:lnTo>
                    <a:pt x="16104" y="1211"/>
                  </a:lnTo>
                  <a:lnTo>
                    <a:pt x="16104" y="1137"/>
                  </a:lnTo>
                  <a:lnTo>
                    <a:pt x="16324" y="1101"/>
                  </a:lnTo>
                  <a:close/>
                  <a:moveTo>
                    <a:pt x="10528" y="3962"/>
                  </a:moveTo>
                  <a:lnTo>
                    <a:pt x="10455" y="3998"/>
                  </a:lnTo>
                  <a:lnTo>
                    <a:pt x="10381" y="4072"/>
                  </a:lnTo>
                  <a:lnTo>
                    <a:pt x="10381" y="4108"/>
                  </a:lnTo>
                  <a:lnTo>
                    <a:pt x="10345" y="4219"/>
                  </a:lnTo>
                  <a:lnTo>
                    <a:pt x="10381" y="4329"/>
                  </a:lnTo>
                  <a:lnTo>
                    <a:pt x="10455" y="4402"/>
                  </a:lnTo>
                  <a:lnTo>
                    <a:pt x="10491" y="4439"/>
                  </a:lnTo>
                  <a:lnTo>
                    <a:pt x="10638" y="4439"/>
                  </a:lnTo>
                  <a:lnTo>
                    <a:pt x="10748" y="4365"/>
                  </a:lnTo>
                  <a:lnTo>
                    <a:pt x="10785" y="4292"/>
                  </a:lnTo>
                  <a:lnTo>
                    <a:pt x="10822" y="4219"/>
                  </a:lnTo>
                  <a:lnTo>
                    <a:pt x="10785" y="4108"/>
                  </a:lnTo>
                  <a:lnTo>
                    <a:pt x="10748" y="4072"/>
                  </a:lnTo>
                  <a:lnTo>
                    <a:pt x="10712" y="3998"/>
                  </a:lnTo>
                  <a:lnTo>
                    <a:pt x="10675" y="3962"/>
                  </a:lnTo>
                  <a:close/>
                  <a:moveTo>
                    <a:pt x="16434" y="477"/>
                  </a:moveTo>
                  <a:lnTo>
                    <a:pt x="16617" y="514"/>
                  </a:lnTo>
                  <a:lnTo>
                    <a:pt x="16764" y="587"/>
                  </a:lnTo>
                  <a:lnTo>
                    <a:pt x="16837" y="734"/>
                  </a:lnTo>
                  <a:lnTo>
                    <a:pt x="16911" y="880"/>
                  </a:lnTo>
                  <a:lnTo>
                    <a:pt x="16947" y="1064"/>
                  </a:lnTo>
                  <a:lnTo>
                    <a:pt x="16947" y="1247"/>
                  </a:lnTo>
                  <a:lnTo>
                    <a:pt x="16911" y="1541"/>
                  </a:lnTo>
                  <a:lnTo>
                    <a:pt x="16764" y="1871"/>
                  </a:lnTo>
                  <a:lnTo>
                    <a:pt x="16544" y="2128"/>
                  </a:lnTo>
                  <a:lnTo>
                    <a:pt x="16104" y="2641"/>
                  </a:lnTo>
                  <a:lnTo>
                    <a:pt x="15077" y="3668"/>
                  </a:lnTo>
                  <a:lnTo>
                    <a:pt x="14086" y="4549"/>
                  </a:lnTo>
                  <a:lnTo>
                    <a:pt x="14013" y="4402"/>
                  </a:lnTo>
                  <a:lnTo>
                    <a:pt x="14123" y="4329"/>
                  </a:lnTo>
                  <a:lnTo>
                    <a:pt x="14967" y="3632"/>
                  </a:lnTo>
                  <a:lnTo>
                    <a:pt x="15370" y="3228"/>
                  </a:lnTo>
                  <a:lnTo>
                    <a:pt x="15737" y="2825"/>
                  </a:lnTo>
                  <a:lnTo>
                    <a:pt x="16067" y="2384"/>
                  </a:lnTo>
                  <a:lnTo>
                    <a:pt x="16361" y="1908"/>
                  </a:lnTo>
                  <a:lnTo>
                    <a:pt x="16617" y="1431"/>
                  </a:lnTo>
                  <a:lnTo>
                    <a:pt x="16764" y="880"/>
                  </a:lnTo>
                  <a:lnTo>
                    <a:pt x="16764" y="770"/>
                  </a:lnTo>
                  <a:lnTo>
                    <a:pt x="16727" y="697"/>
                  </a:lnTo>
                  <a:lnTo>
                    <a:pt x="16654" y="660"/>
                  </a:lnTo>
                  <a:lnTo>
                    <a:pt x="16544" y="660"/>
                  </a:lnTo>
                  <a:lnTo>
                    <a:pt x="15920" y="770"/>
                  </a:lnTo>
                  <a:lnTo>
                    <a:pt x="15333" y="954"/>
                  </a:lnTo>
                  <a:lnTo>
                    <a:pt x="15333" y="954"/>
                  </a:lnTo>
                  <a:lnTo>
                    <a:pt x="15590" y="807"/>
                  </a:lnTo>
                  <a:lnTo>
                    <a:pt x="15884" y="660"/>
                  </a:lnTo>
                  <a:lnTo>
                    <a:pt x="16177" y="550"/>
                  </a:lnTo>
                  <a:lnTo>
                    <a:pt x="16434" y="477"/>
                  </a:lnTo>
                  <a:close/>
                  <a:moveTo>
                    <a:pt x="9354" y="4182"/>
                  </a:moveTo>
                  <a:lnTo>
                    <a:pt x="9208" y="4255"/>
                  </a:lnTo>
                  <a:lnTo>
                    <a:pt x="9134" y="4365"/>
                  </a:lnTo>
                  <a:lnTo>
                    <a:pt x="9134" y="4439"/>
                  </a:lnTo>
                  <a:lnTo>
                    <a:pt x="9171" y="4512"/>
                  </a:lnTo>
                  <a:lnTo>
                    <a:pt x="9208" y="4585"/>
                  </a:lnTo>
                  <a:lnTo>
                    <a:pt x="9281" y="4622"/>
                  </a:lnTo>
                  <a:lnTo>
                    <a:pt x="9428" y="4622"/>
                  </a:lnTo>
                  <a:lnTo>
                    <a:pt x="9538" y="4585"/>
                  </a:lnTo>
                  <a:lnTo>
                    <a:pt x="9611" y="4475"/>
                  </a:lnTo>
                  <a:lnTo>
                    <a:pt x="9648" y="4402"/>
                  </a:lnTo>
                  <a:lnTo>
                    <a:pt x="9648" y="4292"/>
                  </a:lnTo>
                  <a:lnTo>
                    <a:pt x="9611" y="4255"/>
                  </a:lnTo>
                  <a:lnTo>
                    <a:pt x="9538" y="4182"/>
                  </a:lnTo>
                  <a:close/>
                  <a:moveTo>
                    <a:pt x="13243" y="6566"/>
                  </a:moveTo>
                  <a:lnTo>
                    <a:pt x="13169" y="6639"/>
                  </a:lnTo>
                  <a:lnTo>
                    <a:pt x="13133" y="6713"/>
                  </a:lnTo>
                  <a:lnTo>
                    <a:pt x="13133" y="6860"/>
                  </a:lnTo>
                  <a:lnTo>
                    <a:pt x="13133" y="6933"/>
                  </a:lnTo>
                  <a:lnTo>
                    <a:pt x="13206" y="6970"/>
                  </a:lnTo>
                  <a:lnTo>
                    <a:pt x="13316" y="7006"/>
                  </a:lnTo>
                  <a:lnTo>
                    <a:pt x="13463" y="6970"/>
                  </a:lnTo>
                  <a:lnTo>
                    <a:pt x="13536" y="6933"/>
                  </a:lnTo>
                  <a:lnTo>
                    <a:pt x="13536" y="6860"/>
                  </a:lnTo>
                  <a:lnTo>
                    <a:pt x="13573" y="6750"/>
                  </a:lnTo>
                  <a:lnTo>
                    <a:pt x="13536" y="6676"/>
                  </a:lnTo>
                  <a:lnTo>
                    <a:pt x="13463" y="6603"/>
                  </a:lnTo>
                  <a:lnTo>
                    <a:pt x="13316" y="6566"/>
                  </a:lnTo>
                  <a:close/>
                  <a:moveTo>
                    <a:pt x="12216" y="7300"/>
                  </a:moveTo>
                  <a:lnTo>
                    <a:pt x="12105" y="7336"/>
                  </a:lnTo>
                  <a:lnTo>
                    <a:pt x="12032" y="7410"/>
                  </a:lnTo>
                  <a:lnTo>
                    <a:pt x="11995" y="7520"/>
                  </a:lnTo>
                  <a:lnTo>
                    <a:pt x="11995" y="7630"/>
                  </a:lnTo>
                  <a:lnTo>
                    <a:pt x="12032" y="7703"/>
                  </a:lnTo>
                  <a:lnTo>
                    <a:pt x="12105" y="7777"/>
                  </a:lnTo>
                  <a:lnTo>
                    <a:pt x="12216" y="7777"/>
                  </a:lnTo>
                  <a:lnTo>
                    <a:pt x="12289" y="7740"/>
                  </a:lnTo>
                  <a:lnTo>
                    <a:pt x="12362" y="7703"/>
                  </a:lnTo>
                  <a:lnTo>
                    <a:pt x="12436" y="7630"/>
                  </a:lnTo>
                  <a:lnTo>
                    <a:pt x="12436" y="7520"/>
                  </a:lnTo>
                  <a:lnTo>
                    <a:pt x="12436" y="7410"/>
                  </a:lnTo>
                  <a:lnTo>
                    <a:pt x="12326" y="7336"/>
                  </a:lnTo>
                  <a:lnTo>
                    <a:pt x="12216" y="7300"/>
                  </a:lnTo>
                  <a:close/>
                  <a:moveTo>
                    <a:pt x="12729" y="8033"/>
                  </a:moveTo>
                  <a:lnTo>
                    <a:pt x="12656" y="8107"/>
                  </a:lnTo>
                  <a:lnTo>
                    <a:pt x="12656" y="8143"/>
                  </a:lnTo>
                  <a:lnTo>
                    <a:pt x="12619" y="8253"/>
                  </a:lnTo>
                  <a:lnTo>
                    <a:pt x="12619" y="8400"/>
                  </a:lnTo>
                  <a:lnTo>
                    <a:pt x="12656" y="8437"/>
                  </a:lnTo>
                  <a:lnTo>
                    <a:pt x="12692" y="8474"/>
                  </a:lnTo>
                  <a:lnTo>
                    <a:pt x="12729" y="8474"/>
                  </a:lnTo>
                  <a:lnTo>
                    <a:pt x="12802" y="8510"/>
                  </a:lnTo>
                  <a:lnTo>
                    <a:pt x="12912" y="8474"/>
                  </a:lnTo>
                  <a:lnTo>
                    <a:pt x="12986" y="8437"/>
                  </a:lnTo>
                  <a:lnTo>
                    <a:pt x="13022" y="8400"/>
                  </a:lnTo>
                  <a:lnTo>
                    <a:pt x="13022" y="8253"/>
                  </a:lnTo>
                  <a:lnTo>
                    <a:pt x="13022" y="8180"/>
                  </a:lnTo>
                  <a:lnTo>
                    <a:pt x="12949" y="8107"/>
                  </a:lnTo>
                  <a:lnTo>
                    <a:pt x="12912" y="8033"/>
                  </a:lnTo>
                  <a:close/>
                  <a:moveTo>
                    <a:pt x="10051" y="2128"/>
                  </a:moveTo>
                  <a:lnTo>
                    <a:pt x="10455" y="2164"/>
                  </a:lnTo>
                  <a:lnTo>
                    <a:pt x="10858" y="2238"/>
                  </a:lnTo>
                  <a:lnTo>
                    <a:pt x="11262" y="2348"/>
                  </a:lnTo>
                  <a:lnTo>
                    <a:pt x="11225" y="2458"/>
                  </a:lnTo>
                  <a:lnTo>
                    <a:pt x="11262" y="2568"/>
                  </a:lnTo>
                  <a:lnTo>
                    <a:pt x="11335" y="2641"/>
                  </a:lnTo>
                  <a:lnTo>
                    <a:pt x="11445" y="2715"/>
                  </a:lnTo>
                  <a:lnTo>
                    <a:pt x="11629" y="2715"/>
                  </a:lnTo>
                  <a:lnTo>
                    <a:pt x="11775" y="2788"/>
                  </a:lnTo>
                  <a:lnTo>
                    <a:pt x="12105" y="2935"/>
                  </a:lnTo>
                  <a:lnTo>
                    <a:pt x="12179" y="2971"/>
                  </a:lnTo>
                  <a:lnTo>
                    <a:pt x="12252" y="3008"/>
                  </a:lnTo>
                  <a:lnTo>
                    <a:pt x="12472" y="3191"/>
                  </a:lnTo>
                  <a:lnTo>
                    <a:pt x="12692" y="3412"/>
                  </a:lnTo>
                  <a:lnTo>
                    <a:pt x="13096" y="3852"/>
                  </a:lnTo>
                  <a:lnTo>
                    <a:pt x="11482" y="4842"/>
                  </a:lnTo>
                  <a:lnTo>
                    <a:pt x="9868" y="5796"/>
                  </a:lnTo>
                  <a:lnTo>
                    <a:pt x="6090" y="8070"/>
                  </a:lnTo>
                  <a:lnTo>
                    <a:pt x="5209" y="8620"/>
                  </a:lnTo>
                  <a:lnTo>
                    <a:pt x="5356" y="8327"/>
                  </a:lnTo>
                  <a:lnTo>
                    <a:pt x="5649" y="7960"/>
                  </a:lnTo>
                  <a:lnTo>
                    <a:pt x="5943" y="7557"/>
                  </a:lnTo>
                  <a:lnTo>
                    <a:pt x="5906" y="7483"/>
                  </a:lnTo>
                  <a:lnTo>
                    <a:pt x="5870" y="7483"/>
                  </a:lnTo>
                  <a:lnTo>
                    <a:pt x="5686" y="7593"/>
                  </a:lnTo>
                  <a:lnTo>
                    <a:pt x="5539" y="7740"/>
                  </a:lnTo>
                  <a:lnTo>
                    <a:pt x="5209" y="8070"/>
                  </a:lnTo>
                  <a:lnTo>
                    <a:pt x="4989" y="8437"/>
                  </a:lnTo>
                  <a:lnTo>
                    <a:pt x="4769" y="8840"/>
                  </a:lnTo>
                  <a:lnTo>
                    <a:pt x="4732" y="8877"/>
                  </a:lnTo>
                  <a:lnTo>
                    <a:pt x="4622" y="8584"/>
                  </a:lnTo>
                  <a:lnTo>
                    <a:pt x="4916" y="8107"/>
                  </a:lnTo>
                  <a:lnTo>
                    <a:pt x="5283" y="7630"/>
                  </a:lnTo>
                  <a:lnTo>
                    <a:pt x="5649" y="7190"/>
                  </a:lnTo>
                  <a:lnTo>
                    <a:pt x="6016" y="6786"/>
                  </a:lnTo>
                  <a:lnTo>
                    <a:pt x="6016" y="6750"/>
                  </a:lnTo>
                  <a:lnTo>
                    <a:pt x="6016" y="6713"/>
                  </a:lnTo>
                  <a:lnTo>
                    <a:pt x="5943" y="6713"/>
                  </a:lnTo>
                  <a:lnTo>
                    <a:pt x="5539" y="7043"/>
                  </a:lnTo>
                  <a:lnTo>
                    <a:pt x="5173" y="7410"/>
                  </a:lnTo>
                  <a:lnTo>
                    <a:pt x="4842" y="7777"/>
                  </a:lnTo>
                  <a:lnTo>
                    <a:pt x="4512" y="8180"/>
                  </a:lnTo>
                  <a:lnTo>
                    <a:pt x="4476" y="7923"/>
                  </a:lnTo>
                  <a:lnTo>
                    <a:pt x="4439" y="7667"/>
                  </a:lnTo>
                  <a:lnTo>
                    <a:pt x="4659" y="7336"/>
                  </a:lnTo>
                  <a:lnTo>
                    <a:pt x="4879" y="7080"/>
                  </a:lnTo>
                  <a:lnTo>
                    <a:pt x="5686" y="6016"/>
                  </a:lnTo>
                  <a:lnTo>
                    <a:pt x="5723" y="5943"/>
                  </a:lnTo>
                  <a:lnTo>
                    <a:pt x="5686" y="5906"/>
                  </a:lnTo>
                  <a:lnTo>
                    <a:pt x="5576" y="5906"/>
                  </a:lnTo>
                  <a:lnTo>
                    <a:pt x="5283" y="6199"/>
                  </a:lnTo>
                  <a:lnTo>
                    <a:pt x="4953" y="6529"/>
                  </a:lnTo>
                  <a:lnTo>
                    <a:pt x="4402" y="7153"/>
                  </a:lnTo>
                  <a:lnTo>
                    <a:pt x="4402" y="6529"/>
                  </a:lnTo>
                  <a:lnTo>
                    <a:pt x="4622" y="6199"/>
                  </a:lnTo>
                  <a:lnTo>
                    <a:pt x="4953" y="5759"/>
                  </a:lnTo>
                  <a:lnTo>
                    <a:pt x="5136" y="5502"/>
                  </a:lnTo>
                  <a:lnTo>
                    <a:pt x="5246" y="5392"/>
                  </a:lnTo>
                  <a:lnTo>
                    <a:pt x="5393" y="5319"/>
                  </a:lnTo>
                  <a:lnTo>
                    <a:pt x="5429" y="5319"/>
                  </a:lnTo>
                  <a:lnTo>
                    <a:pt x="5429" y="5282"/>
                  </a:lnTo>
                  <a:lnTo>
                    <a:pt x="5393" y="5246"/>
                  </a:lnTo>
                  <a:lnTo>
                    <a:pt x="5393" y="5209"/>
                  </a:lnTo>
                  <a:lnTo>
                    <a:pt x="5173" y="5209"/>
                  </a:lnTo>
                  <a:lnTo>
                    <a:pt x="5063" y="5282"/>
                  </a:lnTo>
                  <a:lnTo>
                    <a:pt x="4953" y="5356"/>
                  </a:lnTo>
                  <a:lnTo>
                    <a:pt x="4769" y="5539"/>
                  </a:lnTo>
                  <a:lnTo>
                    <a:pt x="4622" y="5722"/>
                  </a:lnTo>
                  <a:lnTo>
                    <a:pt x="4476" y="5869"/>
                  </a:lnTo>
                  <a:lnTo>
                    <a:pt x="4586" y="5466"/>
                  </a:lnTo>
                  <a:lnTo>
                    <a:pt x="4732" y="5062"/>
                  </a:lnTo>
                  <a:lnTo>
                    <a:pt x="4879" y="4842"/>
                  </a:lnTo>
                  <a:lnTo>
                    <a:pt x="5026" y="4622"/>
                  </a:lnTo>
                  <a:lnTo>
                    <a:pt x="5209" y="4402"/>
                  </a:lnTo>
                  <a:lnTo>
                    <a:pt x="5393" y="4219"/>
                  </a:lnTo>
                  <a:lnTo>
                    <a:pt x="5796" y="3852"/>
                  </a:lnTo>
                  <a:lnTo>
                    <a:pt x="6236" y="3522"/>
                  </a:lnTo>
                  <a:lnTo>
                    <a:pt x="6677" y="3228"/>
                  </a:lnTo>
                  <a:lnTo>
                    <a:pt x="7117" y="2935"/>
                  </a:lnTo>
                  <a:lnTo>
                    <a:pt x="7594" y="2715"/>
                  </a:lnTo>
                  <a:lnTo>
                    <a:pt x="8070" y="2494"/>
                  </a:lnTo>
                  <a:lnTo>
                    <a:pt x="8474" y="2348"/>
                  </a:lnTo>
                  <a:lnTo>
                    <a:pt x="8841" y="2238"/>
                  </a:lnTo>
                  <a:lnTo>
                    <a:pt x="9244" y="2164"/>
                  </a:lnTo>
                  <a:lnTo>
                    <a:pt x="9648" y="2128"/>
                  </a:lnTo>
                  <a:close/>
                  <a:moveTo>
                    <a:pt x="13316" y="4219"/>
                  </a:moveTo>
                  <a:lnTo>
                    <a:pt x="13426" y="4365"/>
                  </a:lnTo>
                  <a:lnTo>
                    <a:pt x="12582" y="5026"/>
                  </a:lnTo>
                  <a:lnTo>
                    <a:pt x="11702" y="5649"/>
                  </a:lnTo>
                  <a:lnTo>
                    <a:pt x="10785" y="6273"/>
                  </a:lnTo>
                  <a:lnTo>
                    <a:pt x="9868" y="6860"/>
                  </a:lnTo>
                  <a:lnTo>
                    <a:pt x="8877" y="7446"/>
                  </a:lnTo>
                  <a:lnTo>
                    <a:pt x="7887" y="8033"/>
                  </a:lnTo>
                  <a:lnTo>
                    <a:pt x="6860" y="8584"/>
                  </a:lnTo>
                  <a:lnTo>
                    <a:pt x="5796" y="9097"/>
                  </a:lnTo>
                  <a:lnTo>
                    <a:pt x="4989" y="9464"/>
                  </a:lnTo>
                  <a:lnTo>
                    <a:pt x="4916" y="9317"/>
                  </a:lnTo>
                  <a:lnTo>
                    <a:pt x="4953" y="9207"/>
                  </a:lnTo>
                  <a:lnTo>
                    <a:pt x="6053" y="8584"/>
                  </a:lnTo>
                  <a:lnTo>
                    <a:pt x="10198" y="6089"/>
                  </a:lnTo>
                  <a:lnTo>
                    <a:pt x="11775" y="5136"/>
                  </a:lnTo>
                  <a:lnTo>
                    <a:pt x="13316" y="4219"/>
                  </a:lnTo>
                  <a:close/>
                  <a:moveTo>
                    <a:pt x="3962" y="7960"/>
                  </a:moveTo>
                  <a:lnTo>
                    <a:pt x="3999" y="8070"/>
                  </a:lnTo>
                  <a:lnTo>
                    <a:pt x="3999" y="8107"/>
                  </a:lnTo>
                  <a:lnTo>
                    <a:pt x="4146" y="8694"/>
                  </a:lnTo>
                  <a:lnTo>
                    <a:pt x="3962" y="9024"/>
                  </a:lnTo>
                  <a:lnTo>
                    <a:pt x="3925" y="9097"/>
                  </a:lnTo>
                  <a:lnTo>
                    <a:pt x="3925" y="9134"/>
                  </a:lnTo>
                  <a:lnTo>
                    <a:pt x="3999" y="9244"/>
                  </a:lnTo>
                  <a:lnTo>
                    <a:pt x="3339" y="9501"/>
                  </a:lnTo>
                  <a:lnTo>
                    <a:pt x="3008" y="9611"/>
                  </a:lnTo>
                  <a:lnTo>
                    <a:pt x="2642" y="9684"/>
                  </a:lnTo>
                  <a:lnTo>
                    <a:pt x="2898" y="9171"/>
                  </a:lnTo>
                  <a:lnTo>
                    <a:pt x="3229" y="8694"/>
                  </a:lnTo>
                  <a:lnTo>
                    <a:pt x="3559" y="8327"/>
                  </a:lnTo>
                  <a:lnTo>
                    <a:pt x="3962" y="7960"/>
                  </a:lnTo>
                  <a:close/>
                  <a:moveTo>
                    <a:pt x="13609" y="4732"/>
                  </a:moveTo>
                  <a:lnTo>
                    <a:pt x="13683" y="4915"/>
                  </a:lnTo>
                  <a:lnTo>
                    <a:pt x="12986" y="5502"/>
                  </a:lnTo>
                  <a:lnTo>
                    <a:pt x="12105" y="6199"/>
                  </a:lnTo>
                  <a:lnTo>
                    <a:pt x="11225" y="6823"/>
                  </a:lnTo>
                  <a:lnTo>
                    <a:pt x="10308" y="7446"/>
                  </a:lnTo>
                  <a:lnTo>
                    <a:pt x="9354" y="8033"/>
                  </a:lnTo>
                  <a:lnTo>
                    <a:pt x="8401" y="8584"/>
                  </a:lnTo>
                  <a:lnTo>
                    <a:pt x="7447" y="9097"/>
                  </a:lnTo>
                  <a:lnTo>
                    <a:pt x="6456" y="9574"/>
                  </a:lnTo>
                  <a:lnTo>
                    <a:pt x="5429" y="10014"/>
                  </a:lnTo>
                  <a:lnTo>
                    <a:pt x="5246" y="9794"/>
                  </a:lnTo>
                  <a:lnTo>
                    <a:pt x="5466" y="9684"/>
                  </a:lnTo>
                  <a:lnTo>
                    <a:pt x="6603" y="9134"/>
                  </a:lnTo>
                  <a:lnTo>
                    <a:pt x="7740" y="8547"/>
                  </a:lnTo>
                  <a:lnTo>
                    <a:pt x="8877" y="7923"/>
                  </a:lnTo>
                  <a:lnTo>
                    <a:pt x="9978" y="7263"/>
                  </a:lnTo>
                  <a:lnTo>
                    <a:pt x="10895" y="6676"/>
                  </a:lnTo>
                  <a:lnTo>
                    <a:pt x="11812" y="6053"/>
                  </a:lnTo>
                  <a:lnTo>
                    <a:pt x="12729" y="5392"/>
                  </a:lnTo>
                  <a:lnTo>
                    <a:pt x="13609" y="4732"/>
                  </a:lnTo>
                  <a:close/>
                  <a:moveTo>
                    <a:pt x="11995" y="9721"/>
                  </a:moveTo>
                  <a:lnTo>
                    <a:pt x="12472" y="9831"/>
                  </a:lnTo>
                  <a:lnTo>
                    <a:pt x="12436" y="9867"/>
                  </a:lnTo>
                  <a:lnTo>
                    <a:pt x="12032" y="10271"/>
                  </a:lnTo>
                  <a:lnTo>
                    <a:pt x="12032" y="10198"/>
                  </a:lnTo>
                  <a:lnTo>
                    <a:pt x="11995" y="9721"/>
                  </a:lnTo>
                  <a:close/>
                  <a:moveTo>
                    <a:pt x="2715" y="8804"/>
                  </a:moveTo>
                  <a:lnTo>
                    <a:pt x="2422" y="9317"/>
                  </a:lnTo>
                  <a:lnTo>
                    <a:pt x="2165" y="9867"/>
                  </a:lnTo>
                  <a:lnTo>
                    <a:pt x="2165" y="9941"/>
                  </a:lnTo>
                  <a:lnTo>
                    <a:pt x="2201" y="10051"/>
                  </a:lnTo>
                  <a:lnTo>
                    <a:pt x="2275" y="10088"/>
                  </a:lnTo>
                  <a:lnTo>
                    <a:pt x="2348" y="10124"/>
                  </a:lnTo>
                  <a:lnTo>
                    <a:pt x="2898" y="10014"/>
                  </a:lnTo>
                  <a:lnTo>
                    <a:pt x="3449" y="9867"/>
                  </a:lnTo>
                  <a:lnTo>
                    <a:pt x="3925" y="9684"/>
                  </a:lnTo>
                  <a:lnTo>
                    <a:pt x="4439" y="9464"/>
                  </a:lnTo>
                  <a:lnTo>
                    <a:pt x="4549" y="9684"/>
                  </a:lnTo>
                  <a:lnTo>
                    <a:pt x="3559" y="10124"/>
                  </a:lnTo>
                  <a:lnTo>
                    <a:pt x="3082" y="10308"/>
                  </a:lnTo>
                  <a:lnTo>
                    <a:pt x="2568" y="10528"/>
                  </a:lnTo>
                  <a:lnTo>
                    <a:pt x="2275" y="10638"/>
                  </a:lnTo>
                  <a:lnTo>
                    <a:pt x="2018" y="10674"/>
                  </a:lnTo>
                  <a:lnTo>
                    <a:pt x="1761" y="10711"/>
                  </a:lnTo>
                  <a:lnTo>
                    <a:pt x="1468" y="10711"/>
                  </a:lnTo>
                  <a:lnTo>
                    <a:pt x="2091" y="9794"/>
                  </a:lnTo>
                  <a:lnTo>
                    <a:pt x="2348" y="9317"/>
                  </a:lnTo>
                  <a:lnTo>
                    <a:pt x="2642" y="8877"/>
                  </a:lnTo>
                  <a:lnTo>
                    <a:pt x="2715" y="8804"/>
                  </a:lnTo>
                  <a:close/>
                  <a:moveTo>
                    <a:pt x="13829" y="5429"/>
                  </a:moveTo>
                  <a:lnTo>
                    <a:pt x="13940" y="5943"/>
                  </a:lnTo>
                  <a:lnTo>
                    <a:pt x="13940" y="6456"/>
                  </a:lnTo>
                  <a:lnTo>
                    <a:pt x="13940" y="6896"/>
                  </a:lnTo>
                  <a:lnTo>
                    <a:pt x="13866" y="7336"/>
                  </a:lnTo>
                  <a:lnTo>
                    <a:pt x="13756" y="7740"/>
                  </a:lnTo>
                  <a:lnTo>
                    <a:pt x="13609" y="8143"/>
                  </a:lnTo>
                  <a:lnTo>
                    <a:pt x="13426" y="8547"/>
                  </a:lnTo>
                  <a:lnTo>
                    <a:pt x="13206" y="8914"/>
                  </a:lnTo>
                  <a:lnTo>
                    <a:pt x="12949" y="9281"/>
                  </a:lnTo>
                  <a:lnTo>
                    <a:pt x="12656" y="9647"/>
                  </a:lnTo>
                  <a:lnTo>
                    <a:pt x="12289" y="9611"/>
                  </a:lnTo>
                  <a:lnTo>
                    <a:pt x="11922" y="9537"/>
                  </a:lnTo>
                  <a:lnTo>
                    <a:pt x="11849" y="9574"/>
                  </a:lnTo>
                  <a:lnTo>
                    <a:pt x="11812" y="9574"/>
                  </a:lnTo>
                  <a:lnTo>
                    <a:pt x="11775" y="9647"/>
                  </a:lnTo>
                  <a:lnTo>
                    <a:pt x="11702" y="10418"/>
                  </a:lnTo>
                  <a:lnTo>
                    <a:pt x="11702" y="10491"/>
                  </a:lnTo>
                  <a:lnTo>
                    <a:pt x="11409" y="10711"/>
                  </a:lnTo>
                  <a:lnTo>
                    <a:pt x="11188" y="10821"/>
                  </a:lnTo>
                  <a:lnTo>
                    <a:pt x="11152" y="10858"/>
                  </a:lnTo>
                  <a:lnTo>
                    <a:pt x="11042" y="10931"/>
                  </a:lnTo>
                  <a:lnTo>
                    <a:pt x="11042" y="10564"/>
                  </a:lnTo>
                  <a:lnTo>
                    <a:pt x="11115" y="10198"/>
                  </a:lnTo>
                  <a:lnTo>
                    <a:pt x="11188" y="9867"/>
                  </a:lnTo>
                  <a:lnTo>
                    <a:pt x="11298" y="9501"/>
                  </a:lnTo>
                  <a:lnTo>
                    <a:pt x="11298" y="9464"/>
                  </a:lnTo>
                  <a:lnTo>
                    <a:pt x="11262" y="9427"/>
                  </a:lnTo>
                  <a:lnTo>
                    <a:pt x="11225" y="9427"/>
                  </a:lnTo>
                  <a:lnTo>
                    <a:pt x="11188" y="9464"/>
                  </a:lnTo>
                  <a:lnTo>
                    <a:pt x="11078" y="9647"/>
                  </a:lnTo>
                  <a:lnTo>
                    <a:pt x="10968" y="9831"/>
                  </a:lnTo>
                  <a:lnTo>
                    <a:pt x="10785" y="10234"/>
                  </a:lnTo>
                  <a:lnTo>
                    <a:pt x="10712" y="10638"/>
                  </a:lnTo>
                  <a:lnTo>
                    <a:pt x="10712" y="11078"/>
                  </a:lnTo>
                  <a:lnTo>
                    <a:pt x="10271" y="11261"/>
                  </a:lnTo>
                  <a:lnTo>
                    <a:pt x="9831" y="11371"/>
                  </a:lnTo>
                  <a:lnTo>
                    <a:pt x="9868" y="11005"/>
                  </a:lnTo>
                  <a:lnTo>
                    <a:pt x="9978" y="10638"/>
                  </a:lnTo>
                  <a:lnTo>
                    <a:pt x="10051" y="10344"/>
                  </a:lnTo>
                  <a:lnTo>
                    <a:pt x="10161" y="10088"/>
                  </a:lnTo>
                  <a:lnTo>
                    <a:pt x="10418" y="9574"/>
                  </a:lnTo>
                  <a:lnTo>
                    <a:pt x="10418" y="9537"/>
                  </a:lnTo>
                  <a:lnTo>
                    <a:pt x="10381" y="9501"/>
                  </a:lnTo>
                  <a:lnTo>
                    <a:pt x="10345" y="9501"/>
                  </a:lnTo>
                  <a:lnTo>
                    <a:pt x="10345" y="9537"/>
                  </a:lnTo>
                  <a:lnTo>
                    <a:pt x="10015" y="9941"/>
                  </a:lnTo>
                  <a:lnTo>
                    <a:pt x="9758" y="10418"/>
                  </a:lnTo>
                  <a:lnTo>
                    <a:pt x="9538" y="10895"/>
                  </a:lnTo>
                  <a:lnTo>
                    <a:pt x="9501" y="11151"/>
                  </a:lnTo>
                  <a:lnTo>
                    <a:pt x="9428" y="11408"/>
                  </a:lnTo>
                  <a:lnTo>
                    <a:pt x="8951" y="11408"/>
                  </a:lnTo>
                  <a:lnTo>
                    <a:pt x="8951" y="11261"/>
                  </a:lnTo>
                  <a:lnTo>
                    <a:pt x="8914" y="11225"/>
                  </a:lnTo>
                  <a:lnTo>
                    <a:pt x="8877" y="11188"/>
                  </a:lnTo>
                  <a:lnTo>
                    <a:pt x="8841" y="11188"/>
                  </a:lnTo>
                  <a:lnTo>
                    <a:pt x="8804" y="11225"/>
                  </a:lnTo>
                  <a:lnTo>
                    <a:pt x="8731" y="11298"/>
                  </a:lnTo>
                  <a:lnTo>
                    <a:pt x="9171" y="10454"/>
                  </a:lnTo>
                  <a:lnTo>
                    <a:pt x="9391" y="10051"/>
                  </a:lnTo>
                  <a:lnTo>
                    <a:pt x="9684" y="9647"/>
                  </a:lnTo>
                  <a:lnTo>
                    <a:pt x="9684" y="9611"/>
                  </a:lnTo>
                  <a:lnTo>
                    <a:pt x="9648" y="9611"/>
                  </a:lnTo>
                  <a:lnTo>
                    <a:pt x="9648" y="9574"/>
                  </a:lnTo>
                  <a:lnTo>
                    <a:pt x="9611" y="9611"/>
                  </a:lnTo>
                  <a:lnTo>
                    <a:pt x="9244" y="10014"/>
                  </a:lnTo>
                  <a:lnTo>
                    <a:pt x="8914" y="10418"/>
                  </a:lnTo>
                  <a:lnTo>
                    <a:pt x="8621" y="10858"/>
                  </a:lnTo>
                  <a:lnTo>
                    <a:pt x="8327" y="11335"/>
                  </a:lnTo>
                  <a:lnTo>
                    <a:pt x="7960" y="11225"/>
                  </a:lnTo>
                  <a:lnTo>
                    <a:pt x="7997" y="11188"/>
                  </a:lnTo>
                  <a:lnTo>
                    <a:pt x="7997" y="11151"/>
                  </a:lnTo>
                  <a:lnTo>
                    <a:pt x="7960" y="11115"/>
                  </a:lnTo>
                  <a:lnTo>
                    <a:pt x="7960" y="11078"/>
                  </a:lnTo>
                  <a:lnTo>
                    <a:pt x="7924" y="10968"/>
                  </a:lnTo>
                  <a:lnTo>
                    <a:pt x="7960" y="10858"/>
                  </a:lnTo>
                  <a:lnTo>
                    <a:pt x="8034" y="10601"/>
                  </a:lnTo>
                  <a:lnTo>
                    <a:pt x="8181" y="10308"/>
                  </a:lnTo>
                  <a:lnTo>
                    <a:pt x="8474" y="9831"/>
                  </a:lnTo>
                  <a:lnTo>
                    <a:pt x="8767" y="9427"/>
                  </a:lnTo>
                  <a:lnTo>
                    <a:pt x="8804" y="9391"/>
                  </a:lnTo>
                  <a:lnTo>
                    <a:pt x="8767" y="9317"/>
                  </a:lnTo>
                  <a:lnTo>
                    <a:pt x="8694" y="9317"/>
                  </a:lnTo>
                  <a:lnTo>
                    <a:pt x="8364" y="9537"/>
                  </a:lnTo>
                  <a:lnTo>
                    <a:pt x="8107" y="9831"/>
                  </a:lnTo>
                  <a:lnTo>
                    <a:pt x="7887" y="10124"/>
                  </a:lnTo>
                  <a:lnTo>
                    <a:pt x="7704" y="10454"/>
                  </a:lnTo>
                  <a:lnTo>
                    <a:pt x="7594" y="10784"/>
                  </a:lnTo>
                  <a:lnTo>
                    <a:pt x="7557" y="10968"/>
                  </a:lnTo>
                  <a:lnTo>
                    <a:pt x="7594" y="11115"/>
                  </a:lnTo>
                  <a:lnTo>
                    <a:pt x="7153" y="10968"/>
                  </a:lnTo>
                  <a:lnTo>
                    <a:pt x="6713" y="10784"/>
                  </a:lnTo>
                  <a:lnTo>
                    <a:pt x="6933" y="10564"/>
                  </a:lnTo>
                  <a:lnTo>
                    <a:pt x="7080" y="10344"/>
                  </a:lnTo>
                  <a:lnTo>
                    <a:pt x="7153" y="10234"/>
                  </a:lnTo>
                  <a:lnTo>
                    <a:pt x="7190" y="10124"/>
                  </a:lnTo>
                  <a:lnTo>
                    <a:pt x="7190" y="10088"/>
                  </a:lnTo>
                  <a:lnTo>
                    <a:pt x="7153" y="10088"/>
                  </a:lnTo>
                  <a:lnTo>
                    <a:pt x="7080" y="10124"/>
                  </a:lnTo>
                  <a:lnTo>
                    <a:pt x="7007" y="10161"/>
                  </a:lnTo>
                  <a:lnTo>
                    <a:pt x="6823" y="10308"/>
                  </a:lnTo>
                  <a:lnTo>
                    <a:pt x="6493" y="10564"/>
                  </a:lnTo>
                  <a:lnTo>
                    <a:pt x="6420" y="10638"/>
                  </a:lnTo>
                  <a:lnTo>
                    <a:pt x="5906" y="10344"/>
                  </a:lnTo>
                  <a:lnTo>
                    <a:pt x="6897" y="9904"/>
                  </a:lnTo>
                  <a:lnTo>
                    <a:pt x="7887" y="9391"/>
                  </a:lnTo>
                  <a:lnTo>
                    <a:pt x="8877" y="8877"/>
                  </a:lnTo>
                  <a:lnTo>
                    <a:pt x="9795" y="8327"/>
                  </a:lnTo>
                  <a:lnTo>
                    <a:pt x="10748" y="7740"/>
                  </a:lnTo>
                  <a:lnTo>
                    <a:pt x="11665" y="7116"/>
                  </a:lnTo>
                  <a:lnTo>
                    <a:pt x="12546" y="6456"/>
                  </a:lnTo>
                  <a:lnTo>
                    <a:pt x="13426" y="5796"/>
                  </a:lnTo>
                  <a:lnTo>
                    <a:pt x="13829" y="5429"/>
                  </a:lnTo>
                  <a:close/>
                  <a:moveTo>
                    <a:pt x="1651" y="9757"/>
                  </a:moveTo>
                  <a:lnTo>
                    <a:pt x="1028" y="10711"/>
                  </a:lnTo>
                  <a:lnTo>
                    <a:pt x="991" y="10784"/>
                  </a:lnTo>
                  <a:lnTo>
                    <a:pt x="1028" y="10858"/>
                  </a:lnTo>
                  <a:lnTo>
                    <a:pt x="1028" y="10931"/>
                  </a:lnTo>
                  <a:lnTo>
                    <a:pt x="1101" y="10968"/>
                  </a:lnTo>
                  <a:lnTo>
                    <a:pt x="1358" y="11041"/>
                  </a:lnTo>
                  <a:lnTo>
                    <a:pt x="1651" y="11078"/>
                  </a:lnTo>
                  <a:lnTo>
                    <a:pt x="1908" y="11078"/>
                  </a:lnTo>
                  <a:lnTo>
                    <a:pt x="2165" y="11041"/>
                  </a:lnTo>
                  <a:lnTo>
                    <a:pt x="2715" y="10858"/>
                  </a:lnTo>
                  <a:lnTo>
                    <a:pt x="3229" y="10638"/>
                  </a:lnTo>
                  <a:lnTo>
                    <a:pt x="4769" y="10014"/>
                  </a:lnTo>
                  <a:lnTo>
                    <a:pt x="4953" y="10198"/>
                  </a:lnTo>
                  <a:lnTo>
                    <a:pt x="4072" y="10564"/>
                  </a:lnTo>
                  <a:lnTo>
                    <a:pt x="3192" y="10895"/>
                  </a:lnTo>
                  <a:lnTo>
                    <a:pt x="2238" y="11188"/>
                  </a:lnTo>
                  <a:lnTo>
                    <a:pt x="1248" y="11445"/>
                  </a:lnTo>
                  <a:lnTo>
                    <a:pt x="1101" y="11518"/>
                  </a:lnTo>
                  <a:lnTo>
                    <a:pt x="844" y="11555"/>
                  </a:lnTo>
                  <a:lnTo>
                    <a:pt x="624" y="11555"/>
                  </a:lnTo>
                  <a:lnTo>
                    <a:pt x="551" y="11518"/>
                  </a:lnTo>
                  <a:lnTo>
                    <a:pt x="477" y="11481"/>
                  </a:lnTo>
                  <a:lnTo>
                    <a:pt x="477" y="11408"/>
                  </a:lnTo>
                  <a:lnTo>
                    <a:pt x="514" y="11298"/>
                  </a:lnTo>
                  <a:lnTo>
                    <a:pt x="661" y="11005"/>
                  </a:lnTo>
                  <a:lnTo>
                    <a:pt x="991" y="10601"/>
                  </a:lnTo>
                  <a:lnTo>
                    <a:pt x="1321" y="10161"/>
                  </a:lnTo>
                  <a:lnTo>
                    <a:pt x="1651" y="9757"/>
                  </a:lnTo>
                  <a:close/>
                  <a:moveTo>
                    <a:pt x="16324" y="0"/>
                  </a:moveTo>
                  <a:lnTo>
                    <a:pt x="16140" y="37"/>
                  </a:lnTo>
                  <a:lnTo>
                    <a:pt x="15774" y="147"/>
                  </a:lnTo>
                  <a:lnTo>
                    <a:pt x="15480" y="330"/>
                  </a:lnTo>
                  <a:lnTo>
                    <a:pt x="14636" y="807"/>
                  </a:lnTo>
                  <a:lnTo>
                    <a:pt x="13866" y="1357"/>
                  </a:lnTo>
                  <a:lnTo>
                    <a:pt x="13059" y="1908"/>
                  </a:lnTo>
                  <a:lnTo>
                    <a:pt x="12289" y="2458"/>
                  </a:lnTo>
                  <a:lnTo>
                    <a:pt x="12032" y="2311"/>
                  </a:lnTo>
                  <a:lnTo>
                    <a:pt x="11812" y="2238"/>
                  </a:lnTo>
                  <a:lnTo>
                    <a:pt x="11629" y="2238"/>
                  </a:lnTo>
                  <a:lnTo>
                    <a:pt x="11372" y="2091"/>
                  </a:lnTo>
                  <a:lnTo>
                    <a:pt x="11115" y="1981"/>
                  </a:lnTo>
                  <a:lnTo>
                    <a:pt x="10858" y="1908"/>
                  </a:lnTo>
                  <a:lnTo>
                    <a:pt x="10565" y="1834"/>
                  </a:lnTo>
                  <a:lnTo>
                    <a:pt x="10015" y="1761"/>
                  </a:lnTo>
                  <a:lnTo>
                    <a:pt x="9464" y="1761"/>
                  </a:lnTo>
                  <a:lnTo>
                    <a:pt x="8914" y="1834"/>
                  </a:lnTo>
                  <a:lnTo>
                    <a:pt x="8364" y="1981"/>
                  </a:lnTo>
                  <a:lnTo>
                    <a:pt x="7814" y="2164"/>
                  </a:lnTo>
                  <a:lnTo>
                    <a:pt x="7300" y="2384"/>
                  </a:lnTo>
                  <a:lnTo>
                    <a:pt x="6677" y="2715"/>
                  </a:lnTo>
                  <a:lnTo>
                    <a:pt x="6090" y="3081"/>
                  </a:lnTo>
                  <a:lnTo>
                    <a:pt x="5503" y="3522"/>
                  </a:lnTo>
                  <a:lnTo>
                    <a:pt x="4989" y="3962"/>
                  </a:lnTo>
                  <a:lnTo>
                    <a:pt x="4769" y="4219"/>
                  </a:lnTo>
                  <a:lnTo>
                    <a:pt x="4549" y="4475"/>
                  </a:lnTo>
                  <a:lnTo>
                    <a:pt x="4402" y="4769"/>
                  </a:lnTo>
                  <a:lnTo>
                    <a:pt x="4256" y="5062"/>
                  </a:lnTo>
                  <a:lnTo>
                    <a:pt x="4146" y="5356"/>
                  </a:lnTo>
                  <a:lnTo>
                    <a:pt x="4035" y="5686"/>
                  </a:lnTo>
                  <a:lnTo>
                    <a:pt x="3999" y="6016"/>
                  </a:lnTo>
                  <a:lnTo>
                    <a:pt x="3925" y="6346"/>
                  </a:lnTo>
                  <a:lnTo>
                    <a:pt x="3889" y="6970"/>
                  </a:lnTo>
                  <a:lnTo>
                    <a:pt x="3925" y="7630"/>
                  </a:lnTo>
                  <a:lnTo>
                    <a:pt x="3339" y="7960"/>
                  </a:lnTo>
                  <a:lnTo>
                    <a:pt x="2752" y="8290"/>
                  </a:lnTo>
                  <a:lnTo>
                    <a:pt x="2238" y="8657"/>
                  </a:lnTo>
                  <a:lnTo>
                    <a:pt x="1725" y="9097"/>
                  </a:lnTo>
                  <a:lnTo>
                    <a:pt x="1248" y="9574"/>
                  </a:lnTo>
                  <a:lnTo>
                    <a:pt x="808" y="10051"/>
                  </a:lnTo>
                  <a:lnTo>
                    <a:pt x="404" y="10601"/>
                  </a:lnTo>
                  <a:lnTo>
                    <a:pt x="221" y="10858"/>
                  </a:lnTo>
                  <a:lnTo>
                    <a:pt x="74" y="11151"/>
                  </a:lnTo>
                  <a:lnTo>
                    <a:pt x="1" y="11371"/>
                  </a:lnTo>
                  <a:lnTo>
                    <a:pt x="37" y="11555"/>
                  </a:lnTo>
                  <a:lnTo>
                    <a:pt x="111" y="11738"/>
                  </a:lnTo>
                  <a:lnTo>
                    <a:pt x="184" y="11812"/>
                  </a:lnTo>
                  <a:lnTo>
                    <a:pt x="257" y="11885"/>
                  </a:lnTo>
                  <a:lnTo>
                    <a:pt x="477" y="11958"/>
                  </a:lnTo>
                  <a:lnTo>
                    <a:pt x="697" y="11995"/>
                  </a:lnTo>
                  <a:lnTo>
                    <a:pt x="918" y="11995"/>
                  </a:lnTo>
                  <a:lnTo>
                    <a:pt x="1174" y="11958"/>
                  </a:lnTo>
                  <a:lnTo>
                    <a:pt x="1835" y="11812"/>
                  </a:lnTo>
                  <a:lnTo>
                    <a:pt x="2495" y="11591"/>
                  </a:lnTo>
                  <a:lnTo>
                    <a:pt x="3815" y="11151"/>
                  </a:lnTo>
                  <a:lnTo>
                    <a:pt x="4586" y="10858"/>
                  </a:lnTo>
                  <a:lnTo>
                    <a:pt x="5356" y="10564"/>
                  </a:lnTo>
                  <a:lnTo>
                    <a:pt x="5760" y="10858"/>
                  </a:lnTo>
                  <a:lnTo>
                    <a:pt x="6200" y="11078"/>
                  </a:lnTo>
                  <a:lnTo>
                    <a:pt x="6236" y="11261"/>
                  </a:lnTo>
                  <a:lnTo>
                    <a:pt x="6273" y="11335"/>
                  </a:lnTo>
                  <a:lnTo>
                    <a:pt x="6346" y="11371"/>
                  </a:lnTo>
                  <a:lnTo>
                    <a:pt x="6493" y="11371"/>
                  </a:lnTo>
                  <a:lnTo>
                    <a:pt x="6603" y="11261"/>
                  </a:lnTo>
                  <a:lnTo>
                    <a:pt x="7410" y="11591"/>
                  </a:lnTo>
                  <a:lnTo>
                    <a:pt x="7814" y="11702"/>
                  </a:lnTo>
                  <a:lnTo>
                    <a:pt x="8217" y="11812"/>
                  </a:lnTo>
                  <a:lnTo>
                    <a:pt x="8291" y="11848"/>
                  </a:lnTo>
                  <a:lnTo>
                    <a:pt x="8364" y="11885"/>
                  </a:lnTo>
                  <a:lnTo>
                    <a:pt x="8474" y="11848"/>
                  </a:lnTo>
                  <a:lnTo>
                    <a:pt x="8547" y="11885"/>
                  </a:lnTo>
                  <a:lnTo>
                    <a:pt x="8877" y="11922"/>
                  </a:lnTo>
                  <a:lnTo>
                    <a:pt x="9574" y="11922"/>
                  </a:lnTo>
                  <a:lnTo>
                    <a:pt x="9905" y="11885"/>
                  </a:lnTo>
                  <a:lnTo>
                    <a:pt x="10235" y="11812"/>
                  </a:lnTo>
                  <a:lnTo>
                    <a:pt x="10565" y="11702"/>
                  </a:lnTo>
                  <a:lnTo>
                    <a:pt x="10895" y="11555"/>
                  </a:lnTo>
                  <a:lnTo>
                    <a:pt x="11225" y="11408"/>
                  </a:lnTo>
                  <a:lnTo>
                    <a:pt x="11555" y="11225"/>
                  </a:lnTo>
                  <a:lnTo>
                    <a:pt x="11885" y="11041"/>
                  </a:lnTo>
                  <a:lnTo>
                    <a:pt x="12179" y="10784"/>
                  </a:lnTo>
                  <a:lnTo>
                    <a:pt x="12472" y="10564"/>
                  </a:lnTo>
                  <a:lnTo>
                    <a:pt x="12766" y="10308"/>
                  </a:lnTo>
                  <a:lnTo>
                    <a:pt x="13022" y="10014"/>
                  </a:lnTo>
                  <a:lnTo>
                    <a:pt x="13279" y="9721"/>
                  </a:lnTo>
                  <a:lnTo>
                    <a:pt x="13499" y="9391"/>
                  </a:lnTo>
                  <a:lnTo>
                    <a:pt x="13719" y="9097"/>
                  </a:lnTo>
                  <a:lnTo>
                    <a:pt x="13903" y="8730"/>
                  </a:lnTo>
                  <a:lnTo>
                    <a:pt x="14050" y="8400"/>
                  </a:lnTo>
                  <a:lnTo>
                    <a:pt x="14196" y="8033"/>
                  </a:lnTo>
                  <a:lnTo>
                    <a:pt x="14306" y="7667"/>
                  </a:lnTo>
                  <a:lnTo>
                    <a:pt x="14380" y="7300"/>
                  </a:lnTo>
                  <a:lnTo>
                    <a:pt x="14453" y="6933"/>
                  </a:lnTo>
                  <a:lnTo>
                    <a:pt x="14490" y="6529"/>
                  </a:lnTo>
                  <a:lnTo>
                    <a:pt x="14490" y="6163"/>
                  </a:lnTo>
                  <a:lnTo>
                    <a:pt x="14453" y="5796"/>
                  </a:lnTo>
                  <a:lnTo>
                    <a:pt x="14380" y="5429"/>
                  </a:lnTo>
                  <a:lnTo>
                    <a:pt x="14270" y="5062"/>
                  </a:lnTo>
                  <a:lnTo>
                    <a:pt x="15113" y="4329"/>
                  </a:lnTo>
                  <a:lnTo>
                    <a:pt x="15920" y="3558"/>
                  </a:lnTo>
                  <a:lnTo>
                    <a:pt x="16434" y="3045"/>
                  </a:lnTo>
                  <a:lnTo>
                    <a:pt x="16691" y="2751"/>
                  </a:lnTo>
                  <a:lnTo>
                    <a:pt x="16947" y="2458"/>
                  </a:lnTo>
                  <a:lnTo>
                    <a:pt x="17168" y="2128"/>
                  </a:lnTo>
                  <a:lnTo>
                    <a:pt x="17351" y="1798"/>
                  </a:lnTo>
                  <a:lnTo>
                    <a:pt x="17461" y="1431"/>
                  </a:lnTo>
                  <a:lnTo>
                    <a:pt x="17461" y="1247"/>
                  </a:lnTo>
                  <a:lnTo>
                    <a:pt x="17461" y="1064"/>
                  </a:lnTo>
                  <a:lnTo>
                    <a:pt x="17388" y="770"/>
                  </a:lnTo>
                  <a:lnTo>
                    <a:pt x="17278" y="514"/>
                  </a:lnTo>
                  <a:lnTo>
                    <a:pt x="17094" y="257"/>
                  </a:lnTo>
                  <a:lnTo>
                    <a:pt x="16837" y="74"/>
                  </a:lnTo>
                  <a:lnTo>
                    <a:pt x="16691" y="37"/>
                  </a:lnTo>
                  <a:lnTo>
                    <a:pt x="1650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8" name="Shape 298"/>
            <p:cNvSpPr/>
            <p:nvPr/>
          </p:nvSpPr>
          <p:spPr>
            <a:xfrm>
              <a:off x="6405225" y="2154575"/>
              <a:ext cx="328325" cy="339325"/>
            </a:xfrm>
            <a:custGeom>
              <a:avLst/>
              <a:gdLst/>
              <a:ahLst/>
              <a:cxnLst/>
              <a:rect l="0" t="0" r="0" b="0"/>
              <a:pathLst>
                <a:path w="13133" h="13573" extrusionOk="0">
                  <a:moveTo>
                    <a:pt x="2714" y="1798"/>
                  </a:moveTo>
                  <a:lnTo>
                    <a:pt x="2971" y="1908"/>
                  </a:lnTo>
                  <a:lnTo>
                    <a:pt x="3118" y="2018"/>
                  </a:lnTo>
                  <a:lnTo>
                    <a:pt x="3265" y="2128"/>
                  </a:lnTo>
                  <a:lnTo>
                    <a:pt x="3411" y="2311"/>
                  </a:lnTo>
                  <a:lnTo>
                    <a:pt x="3485" y="2458"/>
                  </a:lnTo>
                  <a:lnTo>
                    <a:pt x="3375" y="2458"/>
                  </a:lnTo>
                  <a:lnTo>
                    <a:pt x="3301" y="2495"/>
                  </a:lnTo>
                  <a:lnTo>
                    <a:pt x="3265" y="2568"/>
                  </a:lnTo>
                  <a:lnTo>
                    <a:pt x="3228" y="2605"/>
                  </a:lnTo>
                  <a:lnTo>
                    <a:pt x="3155" y="2568"/>
                  </a:lnTo>
                  <a:lnTo>
                    <a:pt x="3008" y="2348"/>
                  </a:lnTo>
                  <a:lnTo>
                    <a:pt x="2825" y="1981"/>
                  </a:lnTo>
                  <a:lnTo>
                    <a:pt x="2714" y="1798"/>
                  </a:lnTo>
                  <a:close/>
                  <a:moveTo>
                    <a:pt x="1908" y="2825"/>
                  </a:moveTo>
                  <a:lnTo>
                    <a:pt x="1797" y="2861"/>
                  </a:lnTo>
                  <a:lnTo>
                    <a:pt x="1761" y="2898"/>
                  </a:lnTo>
                  <a:lnTo>
                    <a:pt x="1687" y="2971"/>
                  </a:lnTo>
                  <a:lnTo>
                    <a:pt x="1687" y="3045"/>
                  </a:lnTo>
                  <a:lnTo>
                    <a:pt x="1687" y="3118"/>
                  </a:lnTo>
                  <a:lnTo>
                    <a:pt x="1724" y="3191"/>
                  </a:lnTo>
                  <a:lnTo>
                    <a:pt x="1797" y="3228"/>
                  </a:lnTo>
                  <a:lnTo>
                    <a:pt x="1944" y="3301"/>
                  </a:lnTo>
                  <a:lnTo>
                    <a:pt x="2054" y="3412"/>
                  </a:lnTo>
                  <a:lnTo>
                    <a:pt x="2164" y="3522"/>
                  </a:lnTo>
                  <a:lnTo>
                    <a:pt x="2201" y="3595"/>
                  </a:lnTo>
                  <a:lnTo>
                    <a:pt x="2274" y="3632"/>
                  </a:lnTo>
                  <a:lnTo>
                    <a:pt x="2384" y="3632"/>
                  </a:lnTo>
                  <a:lnTo>
                    <a:pt x="2458" y="3558"/>
                  </a:lnTo>
                  <a:lnTo>
                    <a:pt x="2494" y="3448"/>
                  </a:lnTo>
                  <a:lnTo>
                    <a:pt x="2494" y="3338"/>
                  </a:lnTo>
                  <a:lnTo>
                    <a:pt x="2421" y="3228"/>
                  </a:lnTo>
                  <a:lnTo>
                    <a:pt x="2348" y="3155"/>
                  </a:lnTo>
                  <a:lnTo>
                    <a:pt x="2164" y="2971"/>
                  </a:lnTo>
                  <a:lnTo>
                    <a:pt x="1981" y="2861"/>
                  </a:lnTo>
                  <a:lnTo>
                    <a:pt x="1908" y="2825"/>
                  </a:lnTo>
                  <a:close/>
                  <a:moveTo>
                    <a:pt x="1137" y="2311"/>
                  </a:moveTo>
                  <a:lnTo>
                    <a:pt x="1614" y="2458"/>
                  </a:lnTo>
                  <a:lnTo>
                    <a:pt x="2054" y="2678"/>
                  </a:lnTo>
                  <a:lnTo>
                    <a:pt x="2201" y="2751"/>
                  </a:lnTo>
                  <a:lnTo>
                    <a:pt x="2348" y="2898"/>
                  </a:lnTo>
                  <a:lnTo>
                    <a:pt x="2458" y="3008"/>
                  </a:lnTo>
                  <a:lnTo>
                    <a:pt x="2531" y="3191"/>
                  </a:lnTo>
                  <a:lnTo>
                    <a:pt x="2568" y="3265"/>
                  </a:lnTo>
                  <a:lnTo>
                    <a:pt x="2568" y="3338"/>
                  </a:lnTo>
                  <a:lnTo>
                    <a:pt x="2531" y="3485"/>
                  </a:lnTo>
                  <a:lnTo>
                    <a:pt x="2384" y="3742"/>
                  </a:lnTo>
                  <a:lnTo>
                    <a:pt x="2274" y="3852"/>
                  </a:lnTo>
                  <a:lnTo>
                    <a:pt x="2164" y="3962"/>
                  </a:lnTo>
                  <a:lnTo>
                    <a:pt x="1834" y="3632"/>
                  </a:lnTo>
                  <a:lnTo>
                    <a:pt x="1541" y="3228"/>
                  </a:lnTo>
                  <a:lnTo>
                    <a:pt x="1321" y="2788"/>
                  </a:lnTo>
                  <a:lnTo>
                    <a:pt x="1137" y="2311"/>
                  </a:lnTo>
                  <a:close/>
                  <a:moveTo>
                    <a:pt x="8804" y="514"/>
                  </a:moveTo>
                  <a:lnTo>
                    <a:pt x="8694" y="2531"/>
                  </a:lnTo>
                  <a:lnTo>
                    <a:pt x="8657" y="3632"/>
                  </a:lnTo>
                  <a:lnTo>
                    <a:pt x="8657" y="4549"/>
                  </a:lnTo>
                  <a:lnTo>
                    <a:pt x="7556" y="3778"/>
                  </a:lnTo>
                  <a:lnTo>
                    <a:pt x="7043" y="3375"/>
                  </a:lnTo>
                  <a:lnTo>
                    <a:pt x="6529" y="2971"/>
                  </a:lnTo>
                  <a:lnTo>
                    <a:pt x="6639" y="2788"/>
                  </a:lnTo>
                  <a:lnTo>
                    <a:pt x="6713" y="2678"/>
                  </a:lnTo>
                  <a:lnTo>
                    <a:pt x="7556" y="1798"/>
                  </a:lnTo>
                  <a:lnTo>
                    <a:pt x="8290" y="991"/>
                  </a:lnTo>
                  <a:lnTo>
                    <a:pt x="8510" y="734"/>
                  </a:lnTo>
                  <a:lnTo>
                    <a:pt x="8657" y="624"/>
                  </a:lnTo>
                  <a:lnTo>
                    <a:pt x="8804" y="514"/>
                  </a:lnTo>
                  <a:close/>
                  <a:moveTo>
                    <a:pt x="660" y="4145"/>
                  </a:moveTo>
                  <a:lnTo>
                    <a:pt x="880" y="4219"/>
                  </a:lnTo>
                  <a:lnTo>
                    <a:pt x="1064" y="4255"/>
                  </a:lnTo>
                  <a:lnTo>
                    <a:pt x="1247" y="4329"/>
                  </a:lnTo>
                  <a:lnTo>
                    <a:pt x="1357" y="4439"/>
                  </a:lnTo>
                  <a:lnTo>
                    <a:pt x="1431" y="4585"/>
                  </a:lnTo>
                  <a:lnTo>
                    <a:pt x="1467" y="4659"/>
                  </a:lnTo>
                  <a:lnTo>
                    <a:pt x="1467" y="4732"/>
                  </a:lnTo>
                  <a:lnTo>
                    <a:pt x="1467" y="4805"/>
                  </a:lnTo>
                  <a:lnTo>
                    <a:pt x="1394" y="4842"/>
                  </a:lnTo>
                  <a:lnTo>
                    <a:pt x="1284" y="4805"/>
                  </a:lnTo>
                  <a:lnTo>
                    <a:pt x="1211" y="4769"/>
                  </a:lnTo>
                  <a:lnTo>
                    <a:pt x="990" y="4585"/>
                  </a:lnTo>
                  <a:lnTo>
                    <a:pt x="844" y="4402"/>
                  </a:lnTo>
                  <a:lnTo>
                    <a:pt x="660" y="4145"/>
                  </a:lnTo>
                  <a:close/>
                  <a:moveTo>
                    <a:pt x="3962" y="2935"/>
                  </a:moveTo>
                  <a:lnTo>
                    <a:pt x="4218" y="3155"/>
                  </a:lnTo>
                  <a:lnTo>
                    <a:pt x="4035" y="3338"/>
                  </a:lnTo>
                  <a:lnTo>
                    <a:pt x="2641" y="4659"/>
                  </a:lnTo>
                  <a:lnTo>
                    <a:pt x="2311" y="5026"/>
                  </a:lnTo>
                  <a:lnTo>
                    <a:pt x="2054" y="5392"/>
                  </a:lnTo>
                  <a:lnTo>
                    <a:pt x="1797" y="5172"/>
                  </a:lnTo>
                  <a:lnTo>
                    <a:pt x="2971" y="4072"/>
                  </a:lnTo>
                  <a:lnTo>
                    <a:pt x="3485" y="3522"/>
                  </a:lnTo>
                  <a:lnTo>
                    <a:pt x="3742" y="3265"/>
                  </a:lnTo>
                  <a:lnTo>
                    <a:pt x="3962" y="2935"/>
                  </a:lnTo>
                  <a:close/>
                  <a:moveTo>
                    <a:pt x="4989" y="5209"/>
                  </a:moveTo>
                  <a:lnTo>
                    <a:pt x="5356" y="5686"/>
                  </a:lnTo>
                  <a:lnTo>
                    <a:pt x="5686" y="6199"/>
                  </a:lnTo>
                  <a:lnTo>
                    <a:pt x="6199" y="7080"/>
                  </a:lnTo>
                  <a:lnTo>
                    <a:pt x="6199" y="7080"/>
                  </a:lnTo>
                  <a:lnTo>
                    <a:pt x="5282" y="6640"/>
                  </a:lnTo>
                  <a:lnTo>
                    <a:pt x="4365" y="6199"/>
                  </a:lnTo>
                  <a:lnTo>
                    <a:pt x="4512" y="5943"/>
                  </a:lnTo>
                  <a:lnTo>
                    <a:pt x="4989" y="5209"/>
                  </a:lnTo>
                  <a:close/>
                  <a:moveTo>
                    <a:pt x="4879" y="4695"/>
                  </a:moveTo>
                  <a:lnTo>
                    <a:pt x="4805" y="4805"/>
                  </a:lnTo>
                  <a:lnTo>
                    <a:pt x="4218" y="5649"/>
                  </a:lnTo>
                  <a:lnTo>
                    <a:pt x="3962" y="6053"/>
                  </a:lnTo>
                  <a:lnTo>
                    <a:pt x="3852" y="6053"/>
                  </a:lnTo>
                  <a:lnTo>
                    <a:pt x="3778" y="6126"/>
                  </a:lnTo>
                  <a:lnTo>
                    <a:pt x="3742" y="6199"/>
                  </a:lnTo>
                  <a:lnTo>
                    <a:pt x="3705" y="6273"/>
                  </a:lnTo>
                  <a:lnTo>
                    <a:pt x="3742" y="6346"/>
                  </a:lnTo>
                  <a:lnTo>
                    <a:pt x="3778" y="6493"/>
                  </a:lnTo>
                  <a:lnTo>
                    <a:pt x="3852" y="6529"/>
                  </a:lnTo>
                  <a:lnTo>
                    <a:pt x="3925" y="6566"/>
                  </a:lnTo>
                  <a:lnTo>
                    <a:pt x="3998" y="6566"/>
                  </a:lnTo>
                  <a:lnTo>
                    <a:pt x="5172" y="7080"/>
                  </a:lnTo>
                  <a:lnTo>
                    <a:pt x="5722" y="7336"/>
                  </a:lnTo>
                  <a:lnTo>
                    <a:pt x="6053" y="7447"/>
                  </a:lnTo>
                  <a:lnTo>
                    <a:pt x="6346" y="7483"/>
                  </a:lnTo>
                  <a:lnTo>
                    <a:pt x="6419" y="7483"/>
                  </a:lnTo>
                  <a:lnTo>
                    <a:pt x="6493" y="7447"/>
                  </a:lnTo>
                  <a:lnTo>
                    <a:pt x="6529" y="7483"/>
                  </a:lnTo>
                  <a:lnTo>
                    <a:pt x="6603" y="7483"/>
                  </a:lnTo>
                  <a:lnTo>
                    <a:pt x="6639" y="7447"/>
                  </a:lnTo>
                  <a:lnTo>
                    <a:pt x="6639" y="7410"/>
                  </a:lnTo>
                  <a:lnTo>
                    <a:pt x="6566" y="7080"/>
                  </a:lnTo>
                  <a:lnTo>
                    <a:pt x="6456" y="6750"/>
                  </a:lnTo>
                  <a:lnTo>
                    <a:pt x="6273" y="6419"/>
                  </a:lnTo>
                  <a:lnTo>
                    <a:pt x="6089" y="6089"/>
                  </a:lnTo>
                  <a:lnTo>
                    <a:pt x="5649" y="5429"/>
                  </a:lnTo>
                  <a:lnTo>
                    <a:pt x="5135" y="4769"/>
                  </a:lnTo>
                  <a:lnTo>
                    <a:pt x="5062" y="4695"/>
                  </a:lnTo>
                  <a:close/>
                  <a:moveTo>
                    <a:pt x="9757" y="9537"/>
                  </a:moveTo>
                  <a:lnTo>
                    <a:pt x="9794" y="9647"/>
                  </a:lnTo>
                  <a:lnTo>
                    <a:pt x="9831" y="9757"/>
                  </a:lnTo>
                  <a:lnTo>
                    <a:pt x="9867" y="9867"/>
                  </a:lnTo>
                  <a:lnTo>
                    <a:pt x="9867" y="9978"/>
                  </a:lnTo>
                  <a:lnTo>
                    <a:pt x="9831" y="10088"/>
                  </a:lnTo>
                  <a:lnTo>
                    <a:pt x="9794" y="9757"/>
                  </a:lnTo>
                  <a:lnTo>
                    <a:pt x="9757" y="9537"/>
                  </a:lnTo>
                  <a:close/>
                  <a:moveTo>
                    <a:pt x="8950" y="8877"/>
                  </a:moveTo>
                  <a:lnTo>
                    <a:pt x="9207" y="9024"/>
                  </a:lnTo>
                  <a:lnTo>
                    <a:pt x="9207" y="9207"/>
                  </a:lnTo>
                  <a:lnTo>
                    <a:pt x="9281" y="9391"/>
                  </a:lnTo>
                  <a:lnTo>
                    <a:pt x="9391" y="9757"/>
                  </a:lnTo>
                  <a:lnTo>
                    <a:pt x="9574" y="10418"/>
                  </a:lnTo>
                  <a:lnTo>
                    <a:pt x="9464" y="10491"/>
                  </a:lnTo>
                  <a:lnTo>
                    <a:pt x="9391" y="10271"/>
                  </a:lnTo>
                  <a:lnTo>
                    <a:pt x="9281" y="10088"/>
                  </a:lnTo>
                  <a:lnTo>
                    <a:pt x="8914" y="9281"/>
                  </a:lnTo>
                  <a:lnTo>
                    <a:pt x="8840" y="9134"/>
                  </a:lnTo>
                  <a:lnTo>
                    <a:pt x="8767" y="9024"/>
                  </a:lnTo>
                  <a:lnTo>
                    <a:pt x="8950" y="8877"/>
                  </a:lnTo>
                  <a:close/>
                  <a:moveTo>
                    <a:pt x="8547" y="9244"/>
                  </a:moveTo>
                  <a:lnTo>
                    <a:pt x="8547" y="9281"/>
                  </a:lnTo>
                  <a:lnTo>
                    <a:pt x="8657" y="9281"/>
                  </a:lnTo>
                  <a:lnTo>
                    <a:pt x="8694" y="9244"/>
                  </a:lnTo>
                  <a:lnTo>
                    <a:pt x="8657" y="9354"/>
                  </a:lnTo>
                  <a:lnTo>
                    <a:pt x="8657" y="9464"/>
                  </a:lnTo>
                  <a:lnTo>
                    <a:pt x="8767" y="9721"/>
                  </a:lnTo>
                  <a:lnTo>
                    <a:pt x="9024" y="10198"/>
                  </a:lnTo>
                  <a:lnTo>
                    <a:pt x="9170" y="10528"/>
                  </a:lnTo>
                  <a:lnTo>
                    <a:pt x="8804" y="10234"/>
                  </a:lnTo>
                  <a:lnTo>
                    <a:pt x="8804" y="10198"/>
                  </a:lnTo>
                  <a:lnTo>
                    <a:pt x="8767" y="9904"/>
                  </a:lnTo>
                  <a:lnTo>
                    <a:pt x="8657" y="9611"/>
                  </a:lnTo>
                  <a:lnTo>
                    <a:pt x="8584" y="9464"/>
                  </a:lnTo>
                  <a:lnTo>
                    <a:pt x="8474" y="9317"/>
                  </a:lnTo>
                  <a:lnTo>
                    <a:pt x="8547" y="9244"/>
                  </a:lnTo>
                  <a:close/>
                  <a:moveTo>
                    <a:pt x="9464" y="10601"/>
                  </a:moveTo>
                  <a:lnTo>
                    <a:pt x="9574" y="10638"/>
                  </a:lnTo>
                  <a:lnTo>
                    <a:pt x="9464" y="10638"/>
                  </a:lnTo>
                  <a:lnTo>
                    <a:pt x="9464" y="10601"/>
                  </a:lnTo>
                  <a:close/>
                  <a:moveTo>
                    <a:pt x="8877" y="8510"/>
                  </a:moveTo>
                  <a:lnTo>
                    <a:pt x="8584" y="8730"/>
                  </a:lnTo>
                  <a:lnTo>
                    <a:pt x="8327" y="8914"/>
                  </a:lnTo>
                  <a:lnTo>
                    <a:pt x="8143" y="9171"/>
                  </a:lnTo>
                  <a:lnTo>
                    <a:pt x="8070" y="9354"/>
                  </a:lnTo>
                  <a:lnTo>
                    <a:pt x="7997" y="9501"/>
                  </a:lnTo>
                  <a:lnTo>
                    <a:pt x="7997" y="9647"/>
                  </a:lnTo>
                  <a:lnTo>
                    <a:pt x="8033" y="9831"/>
                  </a:lnTo>
                  <a:lnTo>
                    <a:pt x="8070" y="9978"/>
                  </a:lnTo>
                  <a:lnTo>
                    <a:pt x="8143" y="10088"/>
                  </a:lnTo>
                  <a:lnTo>
                    <a:pt x="8363" y="10344"/>
                  </a:lnTo>
                  <a:lnTo>
                    <a:pt x="8584" y="10564"/>
                  </a:lnTo>
                  <a:lnTo>
                    <a:pt x="8914" y="10785"/>
                  </a:lnTo>
                  <a:lnTo>
                    <a:pt x="9244" y="10968"/>
                  </a:lnTo>
                  <a:lnTo>
                    <a:pt x="9391" y="11041"/>
                  </a:lnTo>
                  <a:lnTo>
                    <a:pt x="9537" y="11078"/>
                  </a:lnTo>
                  <a:lnTo>
                    <a:pt x="9684" y="11041"/>
                  </a:lnTo>
                  <a:lnTo>
                    <a:pt x="9867" y="10968"/>
                  </a:lnTo>
                  <a:lnTo>
                    <a:pt x="10051" y="10821"/>
                  </a:lnTo>
                  <a:lnTo>
                    <a:pt x="10234" y="10601"/>
                  </a:lnTo>
                  <a:lnTo>
                    <a:pt x="10271" y="10491"/>
                  </a:lnTo>
                  <a:lnTo>
                    <a:pt x="10271" y="10381"/>
                  </a:lnTo>
                  <a:lnTo>
                    <a:pt x="10271" y="10271"/>
                  </a:lnTo>
                  <a:lnTo>
                    <a:pt x="10198" y="10161"/>
                  </a:lnTo>
                  <a:lnTo>
                    <a:pt x="10198" y="9904"/>
                  </a:lnTo>
                  <a:lnTo>
                    <a:pt x="10161" y="9684"/>
                  </a:lnTo>
                  <a:lnTo>
                    <a:pt x="10088" y="9464"/>
                  </a:lnTo>
                  <a:lnTo>
                    <a:pt x="9977" y="9244"/>
                  </a:lnTo>
                  <a:lnTo>
                    <a:pt x="9831" y="9060"/>
                  </a:lnTo>
                  <a:lnTo>
                    <a:pt x="9647" y="8914"/>
                  </a:lnTo>
                  <a:lnTo>
                    <a:pt x="9464" y="8767"/>
                  </a:lnTo>
                  <a:lnTo>
                    <a:pt x="9060" y="8510"/>
                  </a:lnTo>
                  <a:close/>
                  <a:moveTo>
                    <a:pt x="2604" y="8510"/>
                  </a:moveTo>
                  <a:lnTo>
                    <a:pt x="3815" y="9757"/>
                  </a:lnTo>
                  <a:lnTo>
                    <a:pt x="4292" y="10271"/>
                  </a:lnTo>
                  <a:lnTo>
                    <a:pt x="3852" y="10344"/>
                  </a:lnTo>
                  <a:lnTo>
                    <a:pt x="2678" y="10674"/>
                  </a:lnTo>
                  <a:lnTo>
                    <a:pt x="1577" y="10968"/>
                  </a:lnTo>
                  <a:lnTo>
                    <a:pt x="1064" y="11115"/>
                  </a:lnTo>
                  <a:lnTo>
                    <a:pt x="697" y="11188"/>
                  </a:lnTo>
                  <a:lnTo>
                    <a:pt x="587" y="11188"/>
                  </a:lnTo>
                  <a:lnTo>
                    <a:pt x="477" y="11151"/>
                  </a:lnTo>
                  <a:lnTo>
                    <a:pt x="1577" y="9721"/>
                  </a:lnTo>
                  <a:lnTo>
                    <a:pt x="1908" y="9317"/>
                  </a:lnTo>
                  <a:lnTo>
                    <a:pt x="2201" y="8914"/>
                  </a:lnTo>
                  <a:lnTo>
                    <a:pt x="2421" y="8730"/>
                  </a:lnTo>
                  <a:lnTo>
                    <a:pt x="2604" y="8510"/>
                  </a:lnTo>
                  <a:close/>
                  <a:moveTo>
                    <a:pt x="8914" y="8180"/>
                  </a:moveTo>
                  <a:lnTo>
                    <a:pt x="9097" y="8217"/>
                  </a:lnTo>
                  <a:lnTo>
                    <a:pt x="9244" y="8253"/>
                  </a:lnTo>
                  <a:lnTo>
                    <a:pt x="9574" y="8400"/>
                  </a:lnTo>
                  <a:lnTo>
                    <a:pt x="9867" y="8584"/>
                  </a:lnTo>
                  <a:lnTo>
                    <a:pt x="10124" y="8840"/>
                  </a:lnTo>
                  <a:lnTo>
                    <a:pt x="10308" y="9171"/>
                  </a:lnTo>
                  <a:lnTo>
                    <a:pt x="10454" y="9464"/>
                  </a:lnTo>
                  <a:lnTo>
                    <a:pt x="10564" y="9794"/>
                  </a:lnTo>
                  <a:lnTo>
                    <a:pt x="10601" y="10161"/>
                  </a:lnTo>
                  <a:lnTo>
                    <a:pt x="10601" y="10528"/>
                  </a:lnTo>
                  <a:lnTo>
                    <a:pt x="10491" y="10858"/>
                  </a:lnTo>
                  <a:lnTo>
                    <a:pt x="10491" y="10895"/>
                  </a:lnTo>
                  <a:lnTo>
                    <a:pt x="10454" y="10858"/>
                  </a:lnTo>
                  <a:lnTo>
                    <a:pt x="10344" y="10785"/>
                  </a:lnTo>
                  <a:lnTo>
                    <a:pt x="10271" y="10785"/>
                  </a:lnTo>
                  <a:lnTo>
                    <a:pt x="10161" y="10821"/>
                  </a:lnTo>
                  <a:lnTo>
                    <a:pt x="10124" y="10931"/>
                  </a:lnTo>
                  <a:lnTo>
                    <a:pt x="10088" y="11078"/>
                  </a:lnTo>
                  <a:lnTo>
                    <a:pt x="10051" y="11188"/>
                  </a:lnTo>
                  <a:lnTo>
                    <a:pt x="9867" y="11298"/>
                  </a:lnTo>
                  <a:lnTo>
                    <a:pt x="9794" y="11371"/>
                  </a:lnTo>
                  <a:lnTo>
                    <a:pt x="9757" y="11445"/>
                  </a:lnTo>
                  <a:lnTo>
                    <a:pt x="9611" y="11481"/>
                  </a:lnTo>
                  <a:lnTo>
                    <a:pt x="9464" y="11481"/>
                  </a:lnTo>
                  <a:lnTo>
                    <a:pt x="9354" y="11445"/>
                  </a:lnTo>
                  <a:lnTo>
                    <a:pt x="9207" y="11408"/>
                  </a:lnTo>
                  <a:lnTo>
                    <a:pt x="8620" y="11078"/>
                  </a:lnTo>
                  <a:lnTo>
                    <a:pt x="8327" y="10895"/>
                  </a:lnTo>
                  <a:lnTo>
                    <a:pt x="8070" y="10674"/>
                  </a:lnTo>
                  <a:lnTo>
                    <a:pt x="7850" y="10418"/>
                  </a:lnTo>
                  <a:lnTo>
                    <a:pt x="7703" y="10124"/>
                  </a:lnTo>
                  <a:lnTo>
                    <a:pt x="7593" y="9794"/>
                  </a:lnTo>
                  <a:lnTo>
                    <a:pt x="7593" y="9501"/>
                  </a:lnTo>
                  <a:lnTo>
                    <a:pt x="7630" y="9171"/>
                  </a:lnTo>
                  <a:lnTo>
                    <a:pt x="7777" y="8877"/>
                  </a:lnTo>
                  <a:lnTo>
                    <a:pt x="7960" y="8620"/>
                  </a:lnTo>
                  <a:lnTo>
                    <a:pt x="8217" y="8400"/>
                  </a:lnTo>
                  <a:lnTo>
                    <a:pt x="8400" y="8290"/>
                  </a:lnTo>
                  <a:lnTo>
                    <a:pt x="8584" y="8217"/>
                  </a:lnTo>
                  <a:lnTo>
                    <a:pt x="8730" y="8180"/>
                  </a:lnTo>
                  <a:close/>
                  <a:moveTo>
                    <a:pt x="8767" y="7777"/>
                  </a:moveTo>
                  <a:lnTo>
                    <a:pt x="8547" y="7813"/>
                  </a:lnTo>
                  <a:lnTo>
                    <a:pt x="8363" y="7850"/>
                  </a:lnTo>
                  <a:lnTo>
                    <a:pt x="8143" y="7960"/>
                  </a:lnTo>
                  <a:lnTo>
                    <a:pt x="7960" y="8033"/>
                  </a:lnTo>
                  <a:lnTo>
                    <a:pt x="7777" y="8180"/>
                  </a:lnTo>
                  <a:lnTo>
                    <a:pt x="7593" y="8364"/>
                  </a:lnTo>
                  <a:lnTo>
                    <a:pt x="7446" y="8510"/>
                  </a:lnTo>
                  <a:lnTo>
                    <a:pt x="7336" y="8657"/>
                  </a:lnTo>
                  <a:lnTo>
                    <a:pt x="7190" y="9024"/>
                  </a:lnTo>
                  <a:lnTo>
                    <a:pt x="7116" y="9427"/>
                  </a:lnTo>
                  <a:lnTo>
                    <a:pt x="7116" y="9831"/>
                  </a:lnTo>
                  <a:lnTo>
                    <a:pt x="7153" y="10051"/>
                  </a:lnTo>
                  <a:lnTo>
                    <a:pt x="7226" y="10271"/>
                  </a:lnTo>
                  <a:lnTo>
                    <a:pt x="7336" y="10454"/>
                  </a:lnTo>
                  <a:lnTo>
                    <a:pt x="7446" y="10638"/>
                  </a:lnTo>
                  <a:lnTo>
                    <a:pt x="7740" y="11005"/>
                  </a:lnTo>
                  <a:lnTo>
                    <a:pt x="8107" y="11298"/>
                  </a:lnTo>
                  <a:lnTo>
                    <a:pt x="8510" y="11555"/>
                  </a:lnTo>
                  <a:lnTo>
                    <a:pt x="8914" y="11775"/>
                  </a:lnTo>
                  <a:lnTo>
                    <a:pt x="9134" y="11885"/>
                  </a:lnTo>
                  <a:lnTo>
                    <a:pt x="9354" y="11958"/>
                  </a:lnTo>
                  <a:lnTo>
                    <a:pt x="9574" y="11958"/>
                  </a:lnTo>
                  <a:lnTo>
                    <a:pt x="9757" y="11922"/>
                  </a:lnTo>
                  <a:lnTo>
                    <a:pt x="9977" y="11848"/>
                  </a:lnTo>
                  <a:lnTo>
                    <a:pt x="10198" y="11702"/>
                  </a:lnTo>
                  <a:lnTo>
                    <a:pt x="10381" y="11555"/>
                  </a:lnTo>
                  <a:lnTo>
                    <a:pt x="10491" y="11371"/>
                  </a:lnTo>
                  <a:lnTo>
                    <a:pt x="10674" y="11298"/>
                  </a:lnTo>
                  <a:lnTo>
                    <a:pt x="10784" y="11151"/>
                  </a:lnTo>
                  <a:lnTo>
                    <a:pt x="10895" y="10968"/>
                  </a:lnTo>
                  <a:lnTo>
                    <a:pt x="10968" y="10785"/>
                  </a:lnTo>
                  <a:lnTo>
                    <a:pt x="11005" y="10601"/>
                  </a:lnTo>
                  <a:lnTo>
                    <a:pt x="11005" y="10381"/>
                  </a:lnTo>
                  <a:lnTo>
                    <a:pt x="11005" y="10124"/>
                  </a:lnTo>
                  <a:lnTo>
                    <a:pt x="10968" y="9684"/>
                  </a:lnTo>
                  <a:lnTo>
                    <a:pt x="10821" y="9207"/>
                  </a:lnTo>
                  <a:lnTo>
                    <a:pt x="10638" y="8804"/>
                  </a:lnTo>
                  <a:lnTo>
                    <a:pt x="10491" y="8620"/>
                  </a:lnTo>
                  <a:lnTo>
                    <a:pt x="10344" y="8437"/>
                  </a:lnTo>
                  <a:lnTo>
                    <a:pt x="10198" y="8290"/>
                  </a:lnTo>
                  <a:lnTo>
                    <a:pt x="10014" y="8143"/>
                  </a:lnTo>
                  <a:lnTo>
                    <a:pt x="9831" y="8033"/>
                  </a:lnTo>
                  <a:lnTo>
                    <a:pt x="9611" y="7923"/>
                  </a:lnTo>
                  <a:lnTo>
                    <a:pt x="9427" y="7850"/>
                  </a:lnTo>
                  <a:lnTo>
                    <a:pt x="9207" y="7813"/>
                  </a:lnTo>
                  <a:lnTo>
                    <a:pt x="8987" y="7777"/>
                  </a:lnTo>
                  <a:close/>
                  <a:moveTo>
                    <a:pt x="9024" y="0"/>
                  </a:moveTo>
                  <a:lnTo>
                    <a:pt x="8767" y="37"/>
                  </a:lnTo>
                  <a:lnTo>
                    <a:pt x="8547" y="110"/>
                  </a:lnTo>
                  <a:lnTo>
                    <a:pt x="8363" y="257"/>
                  </a:lnTo>
                  <a:lnTo>
                    <a:pt x="8180" y="440"/>
                  </a:lnTo>
                  <a:lnTo>
                    <a:pt x="7593" y="1027"/>
                  </a:lnTo>
                  <a:lnTo>
                    <a:pt x="7006" y="1651"/>
                  </a:lnTo>
                  <a:lnTo>
                    <a:pt x="6639" y="2054"/>
                  </a:lnTo>
                  <a:lnTo>
                    <a:pt x="6383" y="2311"/>
                  </a:lnTo>
                  <a:lnTo>
                    <a:pt x="6199" y="2605"/>
                  </a:lnTo>
                  <a:lnTo>
                    <a:pt x="5796" y="2201"/>
                  </a:lnTo>
                  <a:lnTo>
                    <a:pt x="5722" y="2128"/>
                  </a:lnTo>
                  <a:lnTo>
                    <a:pt x="5502" y="2128"/>
                  </a:lnTo>
                  <a:lnTo>
                    <a:pt x="5392" y="2201"/>
                  </a:lnTo>
                  <a:lnTo>
                    <a:pt x="5356" y="2238"/>
                  </a:lnTo>
                  <a:lnTo>
                    <a:pt x="4915" y="2531"/>
                  </a:lnTo>
                  <a:lnTo>
                    <a:pt x="4512" y="2898"/>
                  </a:lnTo>
                  <a:lnTo>
                    <a:pt x="4292" y="2715"/>
                  </a:lnTo>
                  <a:lnTo>
                    <a:pt x="4072" y="2495"/>
                  </a:lnTo>
                  <a:lnTo>
                    <a:pt x="3998" y="2458"/>
                  </a:lnTo>
                  <a:lnTo>
                    <a:pt x="3888" y="2458"/>
                  </a:lnTo>
                  <a:lnTo>
                    <a:pt x="3815" y="2495"/>
                  </a:lnTo>
                  <a:lnTo>
                    <a:pt x="3778" y="2568"/>
                  </a:lnTo>
                  <a:lnTo>
                    <a:pt x="3778" y="2421"/>
                  </a:lnTo>
                  <a:lnTo>
                    <a:pt x="3778" y="2311"/>
                  </a:lnTo>
                  <a:lnTo>
                    <a:pt x="3668" y="2128"/>
                  </a:lnTo>
                  <a:lnTo>
                    <a:pt x="3521" y="1908"/>
                  </a:lnTo>
                  <a:lnTo>
                    <a:pt x="3338" y="1761"/>
                  </a:lnTo>
                  <a:lnTo>
                    <a:pt x="3118" y="1614"/>
                  </a:lnTo>
                  <a:lnTo>
                    <a:pt x="2861" y="1504"/>
                  </a:lnTo>
                  <a:lnTo>
                    <a:pt x="2458" y="1321"/>
                  </a:lnTo>
                  <a:lnTo>
                    <a:pt x="2348" y="1321"/>
                  </a:lnTo>
                  <a:lnTo>
                    <a:pt x="2238" y="1357"/>
                  </a:lnTo>
                  <a:lnTo>
                    <a:pt x="2201" y="1431"/>
                  </a:lnTo>
                  <a:lnTo>
                    <a:pt x="2201" y="1504"/>
                  </a:lnTo>
                  <a:lnTo>
                    <a:pt x="2531" y="2238"/>
                  </a:lnTo>
                  <a:lnTo>
                    <a:pt x="2678" y="2531"/>
                  </a:lnTo>
                  <a:lnTo>
                    <a:pt x="2751" y="2678"/>
                  </a:lnTo>
                  <a:lnTo>
                    <a:pt x="2861" y="2825"/>
                  </a:lnTo>
                  <a:lnTo>
                    <a:pt x="3008" y="2898"/>
                  </a:lnTo>
                  <a:lnTo>
                    <a:pt x="3191" y="2935"/>
                  </a:lnTo>
                  <a:lnTo>
                    <a:pt x="3338" y="2935"/>
                  </a:lnTo>
                  <a:lnTo>
                    <a:pt x="3485" y="2861"/>
                  </a:lnTo>
                  <a:lnTo>
                    <a:pt x="3632" y="2788"/>
                  </a:lnTo>
                  <a:lnTo>
                    <a:pt x="3301" y="3155"/>
                  </a:lnTo>
                  <a:lnTo>
                    <a:pt x="2971" y="3485"/>
                  </a:lnTo>
                  <a:lnTo>
                    <a:pt x="2935" y="3412"/>
                  </a:lnTo>
                  <a:lnTo>
                    <a:pt x="2935" y="3265"/>
                  </a:lnTo>
                  <a:lnTo>
                    <a:pt x="2898" y="3081"/>
                  </a:lnTo>
                  <a:lnTo>
                    <a:pt x="2825" y="2825"/>
                  </a:lnTo>
                  <a:lnTo>
                    <a:pt x="2678" y="2605"/>
                  </a:lnTo>
                  <a:lnTo>
                    <a:pt x="2458" y="2384"/>
                  </a:lnTo>
                  <a:lnTo>
                    <a:pt x="2238" y="2238"/>
                  </a:lnTo>
                  <a:lnTo>
                    <a:pt x="1981" y="2091"/>
                  </a:lnTo>
                  <a:lnTo>
                    <a:pt x="1687" y="1981"/>
                  </a:lnTo>
                  <a:lnTo>
                    <a:pt x="1431" y="1908"/>
                  </a:lnTo>
                  <a:lnTo>
                    <a:pt x="880" y="1834"/>
                  </a:lnTo>
                  <a:lnTo>
                    <a:pt x="770" y="1834"/>
                  </a:lnTo>
                  <a:lnTo>
                    <a:pt x="697" y="1871"/>
                  </a:lnTo>
                  <a:lnTo>
                    <a:pt x="624" y="1944"/>
                  </a:lnTo>
                  <a:lnTo>
                    <a:pt x="624" y="2054"/>
                  </a:lnTo>
                  <a:lnTo>
                    <a:pt x="697" y="2384"/>
                  </a:lnTo>
                  <a:lnTo>
                    <a:pt x="807" y="2751"/>
                  </a:lnTo>
                  <a:lnTo>
                    <a:pt x="917" y="3045"/>
                  </a:lnTo>
                  <a:lnTo>
                    <a:pt x="1101" y="3375"/>
                  </a:lnTo>
                  <a:lnTo>
                    <a:pt x="1284" y="3668"/>
                  </a:lnTo>
                  <a:lnTo>
                    <a:pt x="1504" y="3925"/>
                  </a:lnTo>
                  <a:lnTo>
                    <a:pt x="1724" y="4182"/>
                  </a:lnTo>
                  <a:lnTo>
                    <a:pt x="1981" y="4439"/>
                  </a:lnTo>
                  <a:lnTo>
                    <a:pt x="2018" y="4439"/>
                  </a:lnTo>
                  <a:lnTo>
                    <a:pt x="1761" y="4695"/>
                  </a:lnTo>
                  <a:lnTo>
                    <a:pt x="1761" y="4549"/>
                  </a:lnTo>
                  <a:lnTo>
                    <a:pt x="1724" y="4402"/>
                  </a:lnTo>
                  <a:lnTo>
                    <a:pt x="1614" y="4255"/>
                  </a:lnTo>
                  <a:lnTo>
                    <a:pt x="1467" y="4108"/>
                  </a:lnTo>
                  <a:lnTo>
                    <a:pt x="1321" y="3998"/>
                  </a:lnTo>
                  <a:lnTo>
                    <a:pt x="1101" y="3925"/>
                  </a:lnTo>
                  <a:lnTo>
                    <a:pt x="697" y="3815"/>
                  </a:lnTo>
                  <a:lnTo>
                    <a:pt x="330" y="3742"/>
                  </a:lnTo>
                  <a:lnTo>
                    <a:pt x="220" y="3742"/>
                  </a:lnTo>
                  <a:lnTo>
                    <a:pt x="147" y="3815"/>
                  </a:lnTo>
                  <a:lnTo>
                    <a:pt x="110" y="3925"/>
                  </a:lnTo>
                  <a:lnTo>
                    <a:pt x="147" y="3998"/>
                  </a:lnTo>
                  <a:lnTo>
                    <a:pt x="367" y="4329"/>
                  </a:lnTo>
                  <a:lnTo>
                    <a:pt x="624" y="4732"/>
                  </a:lnTo>
                  <a:lnTo>
                    <a:pt x="807" y="4915"/>
                  </a:lnTo>
                  <a:lnTo>
                    <a:pt x="954" y="5062"/>
                  </a:lnTo>
                  <a:lnTo>
                    <a:pt x="1137" y="5172"/>
                  </a:lnTo>
                  <a:lnTo>
                    <a:pt x="1321" y="5246"/>
                  </a:lnTo>
                  <a:lnTo>
                    <a:pt x="1321" y="5282"/>
                  </a:lnTo>
                  <a:lnTo>
                    <a:pt x="1394" y="5356"/>
                  </a:lnTo>
                  <a:lnTo>
                    <a:pt x="1834" y="5759"/>
                  </a:lnTo>
                  <a:lnTo>
                    <a:pt x="1651" y="6126"/>
                  </a:lnTo>
                  <a:lnTo>
                    <a:pt x="1504" y="6493"/>
                  </a:lnTo>
                  <a:lnTo>
                    <a:pt x="1394" y="6896"/>
                  </a:lnTo>
                  <a:lnTo>
                    <a:pt x="1321" y="6933"/>
                  </a:lnTo>
                  <a:lnTo>
                    <a:pt x="1321" y="7043"/>
                  </a:lnTo>
                  <a:lnTo>
                    <a:pt x="1321" y="7153"/>
                  </a:lnTo>
                  <a:lnTo>
                    <a:pt x="1357" y="7263"/>
                  </a:lnTo>
                  <a:lnTo>
                    <a:pt x="1431" y="7373"/>
                  </a:lnTo>
                  <a:lnTo>
                    <a:pt x="1467" y="7410"/>
                  </a:lnTo>
                  <a:lnTo>
                    <a:pt x="1541" y="7447"/>
                  </a:lnTo>
                  <a:lnTo>
                    <a:pt x="1651" y="7593"/>
                  </a:lnTo>
                  <a:lnTo>
                    <a:pt x="2311" y="8217"/>
                  </a:lnTo>
                  <a:lnTo>
                    <a:pt x="2164" y="8327"/>
                  </a:lnTo>
                  <a:lnTo>
                    <a:pt x="2018" y="8437"/>
                  </a:lnTo>
                  <a:lnTo>
                    <a:pt x="1761" y="8694"/>
                  </a:lnTo>
                  <a:lnTo>
                    <a:pt x="1394" y="9207"/>
                  </a:lnTo>
                  <a:lnTo>
                    <a:pt x="990" y="9721"/>
                  </a:lnTo>
                  <a:lnTo>
                    <a:pt x="220" y="10748"/>
                  </a:lnTo>
                  <a:lnTo>
                    <a:pt x="73" y="10968"/>
                  </a:lnTo>
                  <a:lnTo>
                    <a:pt x="0" y="11151"/>
                  </a:lnTo>
                  <a:lnTo>
                    <a:pt x="0" y="11225"/>
                  </a:lnTo>
                  <a:lnTo>
                    <a:pt x="37" y="11335"/>
                  </a:lnTo>
                  <a:lnTo>
                    <a:pt x="183" y="11518"/>
                  </a:lnTo>
                  <a:lnTo>
                    <a:pt x="257" y="11592"/>
                  </a:lnTo>
                  <a:lnTo>
                    <a:pt x="367" y="11628"/>
                  </a:lnTo>
                  <a:lnTo>
                    <a:pt x="550" y="11665"/>
                  </a:lnTo>
                  <a:lnTo>
                    <a:pt x="770" y="11628"/>
                  </a:lnTo>
                  <a:lnTo>
                    <a:pt x="990" y="11592"/>
                  </a:lnTo>
                  <a:lnTo>
                    <a:pt x="2348" y="11188"/>
                  </a:lnTo>
                  <a:lnTo>
                    <a:pt x="3595" y="10821"/>
                  </a:lnTo>
                  <a:lnTo>
                    <a:pt x="4072" y="10711"/>
                  </a:lnTo>
                  <a:lnTo>
                    <a:pt x="4292" y="10638"/>
                  </a:lnTo>
                  <a:lnTo>
                    <a:pt x="4512" y="10491"/>
                  </a:lnTo>
                  <a:lnTo>
                    <a:pt x="5025" y="11005"/>
                  </a:lnTo>
                  <a:lnTo>
                    <a:pt x="5539" y="11518"/>
                  </a:lnTo>
                  <a:lnTo>
                    <a:pt x="6089" y="11995"/>
                  </a:lnTo>
                  <a:lnTo>
                    <a:pt x="6676" y="12398"/>
                  </a:lnTo>
                  <a:lnTo>
                    <a:pt x="7006" y="12619"/>
                  </a:lnTo>
                  <a:lnTo>
                    <a:pt x="7373" y="12802"/>
                  </a:lnTo>
                  <a:lnTo>
                    <a:pt x="7740" y="12985"/>
                  </a:lnTo>
                  <a:lnTo>
                    <a:pt x="8070" y="13132"/>
                  </a:lnTo>
                  <a:lnTo>
                    <a:pt x="8474" y="13242"/>
                  </a:lnTo>
                  <a:lnTo>
                    <a:pt x="8840" y="13352"/>
                  </a:lnTo>
                  <a:lnTo>
                    <a:pt x="9207" y="13426"/>
                  </a:lnTo>
                  <a:lnTo>
                    <a:pt x="9611" y="13499"/>
                  </a:lnTo>
                  <a:lnTo>
                    <a:pt x="9977" y="13536"/>
                  </a:lnTo>
                  <a:lnTo>
                    <a:pt x="10381" y="13572"/>
                  </a:lnTo>
                  <a:lnTo>
                    <a:pt x="11115" y="13536"/>
                  </a:lnTo>
                  <a:lnTo>
                    <a:pt x="11812" y="13426"/>
                  </a:lnTo>
                  <a:lnTo>
                    <a:pt x="12215" y="13316"/>
                  </a:lnTo>
                  <a:lnTo>
                    <a:pt x="12362" y="13279"/>
                  </a:lnTo>
                  <a:lnTo>
                    <a:pt x="12435" y="13279"/>
                  </a:lnTo>
                  <a:lnTo>
                    <a:pt x="12435" y="13316"/>
                  </a:lnTo>
                  <a:lnTo>
                    <a:pt x="12509" y="13352"/>
                  </a:lnTo>
                  <a:lnTo>
                    <a:pt x="12545" y="13352"/>
                  </a:lnTo>
                  <a:lnTo>
                    <a:pt x="12582" y="13316"/>
                  </a:lnTo>
                  <a:lnTo>
                    <a:pt x="12619" y="13279"/>
                  </a:lnTo>
                  <a:lnTo>
                    <a:pt x="12655" y="13169"/>
                  </a:lnTo>
                  <a:lnTo>
                    <a:pt x="12655" y="13022"/>
                  </a:lnTo>
                  <a:lnTo>
                    <a:pt x="12545" y="12949"/>
                  </a:lnTo>
                  <a:lnTo>
                    <a:pt x="12435" y="12912"/>
                  </a:lnTo>
                  <a:lnTo>
                    <a:pt x="12178" y="12912"/>
                  </a:lnTo>
                  <a:lnTo>
                    <a:pt x="11702" y="13022"/>
                  </a:lnTo>
                  <a:lnTo>
                    <a:pt x="11188" y="13095"/>
                  </a:lnTo>
                  <a:lnTo>
                    <a:pt x="10748" y="13132"/>
                  </a:lnTo>
                  <a:lnTo>
                    <a:pt x="10308" y="13095"/>
                  </a:lnTo>
                  <a:lnTo>
                    <a:pt x="9867" y="13095"/>
                  </a:lnTo>
                  <a:lnTo>
                    <a:pt x="9464" y="13022"/>
                  </a:lnTo>
                  <a:lnTo>
                    <a:pt x="9024" y="12949"/>
                  </a:lnTo>
                  <a:lnTo>
                    <a:pt x="8584" y="12802"/>
                  </a:lnTo>
                  <a:lnTo>
                    <a:pt x="8180" y="12655"/>
                  </a:lnTo>
                  <a:lnTo>
                    <a:pt x="7777" y="12509"/>
                  </a:lnTo>
                  <a:lnTo>
                    <a:pt x="7300" y="12252"/>
                  </a:lnTo>
                  <a:lnTo>
                    <a:pt x="6860" y="11958"/>
                  </a:lnTo>
                  <a:lnTo>
                    <a:pt x="6419" y="11628"/>
                  </a:lnTo>
                  <a:lnTo>
                    <a:pt x="6016" y="11298"/>
                  </a:lnTo>
                  <a:lnTo>
                    <a:pt x="5246" y="10564"/>
                  </a:lnTo>
                  <a:lnTo>
                    <a:pt x="4512" y="9794"/>
                  </a:lnTo>
                  <a:lnTo>
                    <a:pt x="3008" y="8290"/>
                  </a:lnTo>
                  <a:lnTo>
                    <a:pt x="2274" y="7520"/>
                  </a:lnTo>
                  <a:lnTo>
                    <a:pt x="2091" y="7300"/>
                  </a:lnTo>
                  <a:lnTo>
                    <a:pt x="1871" y="7080"/>
                  </a:lnTo>
                  <a:lnTo>
                    <a:pt x="1944" y="6713"/>
                  </a:lnTo>
                  <a:lnTo>
                    <a:pt x="2054" y="6383"/>
                  </a:lnTo>
                  <a:lnTo>
                    <a:pt x="2238" y="6053"/>
                  </a:lnTo>
                  <a:lnTo>
                    <a:pt x="2421" y="5722"/>
                  </a:lnTo>
                  <a:lnTo>
                    <a:pt x="2641" y="5429"/>
                  </a:lnTo>
                  <a:lnTo>
                    <a:pt x="2898" y="5172"/>
                  </a:lnTo>
                  <a:lnTo>
                    <a:pt x="3411" y="4622"/>
                  </a:lnTo>
                  <a:lnTo>
                    <a:pt x="4475" y="3558"/>
                  </a:lnTo>
                  <a:lnTo>
                    <a:pt x="5025" y="3045"/>
                  </a:lnTo>
                  <a:lnTo>
                    <a:pt x="5246" y="2825"/>
                  </a:lnTo>
                  <a:lnTo>
                    <a:pt x="5392" y="2678"/>
                  </a:lnTo>
                  <a:lnTo>
                    <a:pt x="5502" y="2605"/>
                  </a:lnTo>
                  <a:lnTo>
                    <a:pt x="5612" y="2715"/>
                  </a:lnTo>
                  <a:lnTo>
                    <a:pt x="5392" y="2825"/>
                  </a:lnTo>
                  <a:lnTo>
                    <a:pt x="5246" y="2971"/>
                  </a:lnTo>
                  <a:lnTo>
                    <a:pt x="4952" y="3301"/>
                  </a:lnTo>
                  <a:lnTo>
                    <a:pt x="4805" y="3485"/>
                  </a:lnTo>
                  <a:lnTo>
                    <a:pt x="4695" y="3668"/>
                  </a:lnTo>
                  <a:lnTo>
                    <a:pt x="4585" y="3888"/>
                  </a:lnTo>
                  <a:lnTo>
                    <a:pt x="4585" y="3962"/>
                  </a:lnTo>
                  <a:lnTo>
                    <a:pt x="4622" y="4072"/>
                  </a:lnTo>
                  <a:lnTo>
                    <a:pt x="4659" y="4145"/>
                  </a:lnTo>
                  <a:lnTo>
                    <a:pt x="4732" y="4145"/>
                  </a:lnTo>
                  <a:lnTo>
                    <a:pt x="4915" y="4035"/>
                  </a:lnTo>
                  <a:lnTo>
                    <a:pt x="5025" y="3888"/>
                  </a:lnTo>
                  <a:lnTo>
                    <a:pt x="5209" y="3558"/>
                  </a:lnTo>
                  <a:lnTo>
                    <a:pt x="5502" y="3228"/>
                  </a:lnTo>
                  <a:lnTo>
                    <a:pt x="5759" y="2898"/>
                  </a:lnTo>
                  <a:lnTo>
                    <a:pt x="6016" y="3118"/>
                  </a:lnTo>
                  <a:lnTo>
                    <a:pt x="5832" y="3301"/>
                  </a:lnTo>
                  <a:lnTo>
                    <a:pt x="5612" y="3522"/>
                  </a:lnTo>
                  <a:lnTo>
                    <a:pt x="5466" y="3742"/>
                  </a:lnTo>
                  <a:lnTo>
                    <a:pt x="5356" y="3962"/>
                  </a:lnTo>
                  <a:lnTo>
                    <a:pt x="5319" y="4072"/>
                  </a:lnTo>
                  <a:lnTo>
                    <a:pt x="5392" y="4182"/>
                  </a:lnTo>
                  <a:lnTo>
                    <a:pt x="5502" y="4219"/>
                  </a:lnTo>
                  <a:lnTo>
                    <a:pt x="5539" y="4219"/>
                  </a:lnTo>
                  <a:lnTo>
                    <a:pt x="5612" y="4182"/>
                  </a:lnTo>
                  <a:lnTo>
                    <a:pt x="5796" y="3998"/>
                  </a:lnTo>
                  <a:lnTo>
                    <a:pt x="5942" y="3778"/>
                  </a:lnTo>
                  <a:lnTo>
                    <a:pt x="6089" y="3558"/>
                  </a:lnTo>
                  <a:lnTo>
                    <a:pt x="6199" y="3301"/>
                  </a:lnTo>
                  <a:lnTo>
                    <a:pt x="6309" y="3375"/>
                  </a:lnTo>
                  <a:lnTo>
                    <a:pt x="6456" y="3485"/>
                  </a:lnTo>
                  <a:lnTo>
                    <a:pt x="6346" y="3595"/>
                  </a:lnTo>
                  <a:lnTo>
                    <a:pt x="6236" y="3705"/>
                  </a:lnTo>
                  <a:lnTo>
                    <a:pt x="6089" y="3962"/>
                  </a:lnTo>
                  <a:lnTo>
                    <a:pt x="5869" y="4255"/>
                  </a:lnTo>
                  <a:lnTo>
                    <a:pt x="5796" y="4402"/>
                  </a:lnTo>
                  <a:lnTo>
                    <a:pt x="5722" y="4585"/>
                  </a:lnTo>
                  <a:lnTo>
                    <a:pt x="5722" y="4622"/>
                  </a:lnTo>
                  <a:lnTo>
                    <a:pt x="5722" y="4695"/>
                  </a:lnTo>
                  <a:lnTo>
                    <a:pt x="5796" y="4732"/>
                  </a:lnTo>
                  <a:lnTo>
                    <a:pt x="5906" y="4769"/>
                  </a:lnTo>
                  <a:lnTo>
                    <a:pt x="6016" y="4695"/>
                  </a:lnTo>
                  <a:lnTo>
                    <a:pt x="6126" y="4585"/>
                  </a:lnTo>
                  <a:lnTo>
                    <a:pt x="6199" y="4439"/>
                  </a:lnTo>
                  <a:lnTo>
                    <a:pt x="6383" y="4145"/>
                  </a:lnTo>
                  <a:lnTo>
                    <a:pt x="6456" y="3962"/>
                  </a:lnTo>
                  <a:lnTo>
                    <a:pt x="6603" y="3632"/>
                  </a:lnTo>
                  <a:lnTo>
                    <a:pt x="7300" y="4145"/>
                  </a:lnTo>
                  <a:lnTo>
                    <a:pt x="7116" y="4292"/>
                  </a:lnTo>
                  <a:lnTo>
                    <a:pt x="6933" y="4439"/>
                  </a:lnTo>
                  <a:lnTo>
                    <a:pt x="6713" y="4695"/>
                  </a:lnTo>
                  <a:lnTo>
                    <a:pt x="6529" y="5026"/>
                  </a:lnTo>
                  <a:lnTo>
                    <a:pt x="6529" y="5099"/>
                  </a:lnTo>
                  <a:lnTo>
                    <a:pt x="6529" y="5172"/>
                  </a:lnTo>
                  <a:lnTo>
                    <a:pt x="6566" y="5209"/>
                  </a:lnTo>
                  <a:lnTo>
                    <a:pt x="6639" y="5246"/>
                  </a:lnTo>
                  <a:lnTo>
                    <a:pt x="6676" y="5282"/>
                  </a:lnTo>
                  <a:lnTo>
                    <a:pt x="6749" y="5282"/>
                  </a:lnTo>
                  <a:lnTo>
                    <a:pt x="6823" y="5246"/>
                  </a:lnTo>
                  <a:lnTo>
                    <a:pt x="6860" y="5172"/>
                  </a:lnTo>
                  <a:lnTo>
                    <a:pt x="7153" y="4695"/>
                  </a:lnTo>
                  <a:lnTo>
                    <a:pt x="7410" y="4255"/>
                  </a:lnTo>
                  <a:lnTo>
                    <a:pt x="7740" y="4475"/>
                  </a:lnTo>
                  <a:lnTo>
                    <a:pt x="7483" y="4732"/>
                  </a:lnTo>
                  <a:lnTo>
                    <a:pt x="7116" y="5136"/>
                  </a:lnTo>
                  <a:lnTo>
                    <a:pt x="7080" y="5209"/>
                  </a:lnTo>
                  <a:lnTo>
                    <a:pt x="7043" y="5246"/>
                  </a:lnTo>
                  <a:lnTo>
                    <a:pt x="7080" y="5319"/>
                  </a:lnTo>
                  <a:lnTo>
                    <a:pt x="7116" y="5356"/>
                  </a:lnTo>
                  <a:lnTo>
                    <a:pt x="7190" y="5392"/>
                  </a:lnTo>
                  <a:lnTo>
                    <a:pt x="7263" y="5429"/>
                  </a:lnTo>
                  <a:lnTo>
                    <a:pt x="7336" y="5429"/>
                  </a:lnTo>
                  <a:lnTo>
                    <a:pt x="7373" y="5356"/>
                  </a:lnTo>
                  <a:lnTo>
                    <a:pt x="7556" y="5172"/>
                  </a:lnTo>
                  <a:lnTo>
                    <a:pt x="7740" y="4989"/>
                  </a:lnTo>
                  <a:lnTo>
                    <a:pt x="7813" y="4805"/>
                  </a:lnTo>
                  <a:lnTo>
                    <a:pt x="7850" y="4695"/>
                  </a:lnTo>
                  <a:lnTo>
                    <a:pt x="7887" y="4585"/>
                  </a:lnTo>
                  <a:lnTo>
                    <a:pt x="8474" y="4989"/>
                  </a:lnTo>
                  <a:lnTo>
                    <a:pt x="8107" y="5319"/>
                  </a:lnTo>
                  <a:lnTo>
                    <a:pt x="7813" y="5722"/>
                  </a:lnTo>
                  <a:lnTo>
                    <a:pt x="7777" y="5796"/>
                  </a:lnTo>
                  <a:lnTo>
                    <a:pt x="7777" y="5833"/>
                  </a:lnTo>
                  <a:lnTo>
                    <a:pt x="7813" y="5943"/>
                  </a:lnTo>
                  <a:lnTo>
                    <a:pt x="7887" y="5979"/>
                  </a:lnTo>
                  <a:lnTo>
                    <a:pt x="7997" y="5979"/>
                  </a:lnTo>
                  <a:lnTo>
                    <a:pt x="8033" y="5943"/>
                  </a:lnTo>
                  <a:lnTo>
                    <a:pt x="8327" y="5502"/>
                  </a:lnTo>
                  <a:lnTo>
                    <a:pt x="8584" y="5062"/>
                  </a:lnTo>
                  <a:lnTo>
                    <a:pt x="9024" y="5356"/>
                  </a:lnTo>
                  <a:lnTo>
                    <a:pt x="8767" y="5612"/>
                  </a:lnTo>
                  <a:lnTo>
                    <a:pt x="8584" y="5796"/>
                  </a:lnTo>
                  <a:lnTo>
                    <a:pt x="8510" y="5906"/>
                  </a:lnTo>
                  <a:lnTo>
                    <a:pt x="8474" y="6053"/>
                  </a:lnTo>
                  <a:lnTo>
                    <a:pt x="8253" y="6383"/>
                  </a:lnTo>
                  <a:lnTo>
                    <a:pt x="8217" y="6456"/>
                  </a:lnTo>
                  <a:lnTo>
                    <a:pt x="8253" y="6566"/>
                  </a:lnTo>
                  <a:lnTo>
                    <a:pt x="8290" y="6603"/>
                  </a:lnTo>
                  <a:lnTo>
                    <a:pt x="8363" y="6640"/>
                  </a:lnTo>
                  <a:lnTo>
                    <a:pt x="8474" y="6640"/>
                  </a:lnTo>
                  <a:lnTo>
                    <a:pt x="8547" y="6566"/>
                  </a:lnTo>
                  <a:lnTo>
                    <a:pt x="8804" y="6199"/>
                  </a:lnTo>
                  <a:lnTo>
                    <a:pt x="8877" y="6126"/>
                  </a:lnTo>
                  <a:lnTo>
                    <a:pt x="8950" y="6016"/>
                  </a:lnTo>
                  <a:lnTo>
                    <a:pt x="9097" y="5796"/>
                  </a:lnTo>
                  <a:lnTo>
                    <a:pt x="9244" y="5539"/>
                  </a:lnTo>
                  <a:lnTo>
                    <a:pt x="9537" y="5722"/>
                  </a:lnTo>
                  <a:lnTo>
                    <a:pt x="9354" y="5906"/>
                  </a:lnTo>
                  <a:lnTo>
                    <a:pt x="9207" y="6126"/>
                  </a:lnTo>
                  <a:lnTo>
                    <a:pt x="8950" y="6419"/>
                  </a:lnTo>
                  <a:lnTo>
                    <a:pt x="8877" y="6566"/>
                  </a:lnTo>
                  <a:lnTo>
                    <a:pt x="8840" y="6750"/>
                  </a:lnTo>
                  <a:lnTo>
                    <a:pt x="8914" y="6823"/>
                  </a:lnTo>
                  <a:lnTo>
                    <a:pt x="8950" y="6860"/>
                  </a:lnTo>
                  <a:lnTo>
                    <a:pt x="8987" y="6860"/>
                  </a:lnTo>
                  <a:lnTo>
                    <a:pt x="9134" y="6786"/>
                  </a:lnTo>
                  <a:lnTo>
                    <a:pt x="9244" y="6640"/>
                  </a:lnTo>
                  <a:lnTo>
                    <a:pt x="9391" y="6383"/>
                  </a:lnTo>
                  <a:lnTo>
                    <a:pt x="9537" y="6126"/>
                  </a:lnTo>
                  <a:lnTo>
                    <a:pt x="9721" y="5869"/>
                  </a:lnTo>
                  <a:lnTo>
                    <a:pt x="10198" y="6236"/>
                  </a:lnTo>
                  <a:lnTo>
                    <a:pt x="10051" y="6419"/>
                  </a:lnTo>
                  <a:lnTo>
                    <a:pt x="9867" y="6640"/>
                  </a:lnTo>
                  <a:lnTo>
                    <a:pt x="9684" y="6860"/>
                  </a:lnTo>
                  <a:lnTo>
                    <a:pt x="9611" y="7006"/>
                  </a:lnTo>
                  <a:lnTo>
                    <a:pt x="9574" y="7116"/>
                  </a:lnTo>
                  <a:lnTo>
                    <a:pt x="9574" y="7190"/>
                  </a:lnTo>
                  <a:lnTo>
                    <a:pt x="9611" y="7263"/>
                  </a:lnTo>
                  <a:lnTo>
                    <a:pt x="9757" y="7263"/>
                  </a:lnTo>
                  <a:lnTo>
                    <a:pt x="9867" y="7190"/>
                  </a:lnTo>
                  <a:lnTo>
                    <a:pt x="9941" y="7080"/>
                  </a:lnTo>
                  <a:lnTo>
                    <a:pt x="10124" y="6823"/>
                  </a:lnTo>
                  <a:lnTo>
                    <a:pt x="10271" y="6603"/>
                  </a:lnTo>
                  <a:lnTo>
                    <a:pt x="10381" y="6383"/>
                  </a:lnTo>
                  <a:lnTo>
                    <a:pt x="10895" y="6823"/>
                  </a:lnTo>
                  <a:lnTo>
                    <a:pt x="10931" y="6860"/>
                  </a:lnTo>
                  <a:lnTo>
                    <a:pt x="10638" y="7226"/>
                  </a:lnTo>
                  <a:lnTo>
                    <a:pt x="10381" y="7593"/>
                  </a:lnTo>
                  <a:lnTo>
                    <a:pt x="10271" y="7703"/>
                  </a:lnTo>
                  <a:lnTo>
                    <a:pt x="10271" y="7777"/>
                  </a:lnTo>
                  <a:lnTo>
                    <a:pt x="10271" y="7813"/>
                  </a:lnTo>
                  <a:lnTo>
                    <a:pt x="10344" y="7923"/>
                  </a:lnTo>
                  <a:lnTo>
                    <a:pt x="10418" y="7960"/>
                  </a:lnTo>
                  <a:lnTo>
                    <a:pt x="10491" y="7923"/>
                  </a:lnTo>
                  <a:lnTo>
                    <a:pt x="10528" y="7887"/>
                  </a:lnTo>
                  <a:lnTo>
                    <a:pt x="10821" y="7483"/>
                  </a:lnTo>
                  <a:lnTo>
                    <a:pt x="11115" y="7043"/>
                  </a:lnTo>
                  <a:lnTo>
                    <a:pt x="11445" y="7447"/>
                  </a:lnTo>
                  <a:lnTo>
                    <a:pt x="11298" y="7703"/>
                  </a:lnTo>
                  <a:lnTo>
                    <a:pt x="11151" y="7960"/>
                  </a:lnTo>
                  <a:lnTo>
                    <a:pt x="10968" y="8253"/>
                  </a:lnTo>
                  <a:lnTo>
                    <a:pt x="10931" y="8437"/>
                  </a:lnTo>
                  <a:lnTo>
                    <a:pt x="10931" y="8510"/>
                  </a:lnTo>
                  <a:lnTo>
                    <a:pt x="10931" y="8584"/>
                  </a:lnTo>
                  <a:lnTo>
                    <a:pt x="10968" y="8657"/>
                  </a:lnTo>
                  <a:lnTo>
                    <a:pt x="11041" y="8657"/>
                  </a:lnTo>
                  <a:lnTo>
                    <a:pt x="11188" y="8584"/>
                  </a:lnTo>
                  <a:lnTo>
                    <a:pt x="11261" y="8474"/>
                  </a:lnTo>
                  <a:lnTo>
                    <a:pt x="11408" y="8180"/>
                  </a:lnTo>
                  <a:lnTo>
                    <a:pt x="11628" y="7703"/>
                  </a:lnTo>
                  <a:lnTo>
                    <a:pt x="11812" y="7997"/>
                  </a:lnTo>
                  <a:lnTo>
                    <a:pt x="11995" y="8290"/>
                  </a:lnTo>
                  <a:lnTo>
                    <a:pt x="11812" y="8694"/>
                  </a:lnTo>
                  <a:lnTo>
                    <a:pt x="11628" y="9097"/>
                  </a:lnTo>
                  <a:lnTo>
                    <a:pt x="11518" y="9097"/>
                  </a:lnTo>
                  <a:lnTo>
                    <a:pt x="11408" y="9317"/>
                  </a:lnTo>
                  <a:lnTo>
                    <a:pt x="11335" y="9501"/>
                  </a:lnTo>
                  <a:lnTo>
                    <a:pt x="11335" y="9574"/>
                  </a:lnTo>
                  <a:lnTo>
                    <a:pt x="11335" y="9647"/>
                  </a:lnTo>
                  <a:lnTo>
                    <a:pt x="11408" y="9721"/>
                  </a:lnTo>
                  <a:lnTo>
                    <a:pt x="11591" y="9721"/>
                  </a:lnTo>
                  <a:lnTo>
                    <a:pt x="11628" y="9684"/>
                  </a:lnTo>
                  <a:lnTo>
                    <a:pt x="11812" y="9427"/>
                  </a:lnTo>
                  <a:lnTo>
                    <a:pt x="11958" y="9171"/>
                  </a:lnTo>
                  <a:lnTo>
                    <a:pt x="12105" y="8914"/>
                  </a:lnTo>
                  <a:lnTo>
                    <a:pt x="12178" y="8657"/>
                  </a:lnTo>
                  <a:lnTo>
                    <a:pt x="12325" y="9024"/>
                  </a:lnTo>
                  <a:lnTo>
                    <a:pt x="12472" y="9427"/>
                  </a:lnTo>
                  <a:lnTo>
                    <a:pt x="12068" y="10088"/>
                  </a:lnTo>
                  <a:lnTo>
                    <a:pt x="11995" y="10088"/>
                  </a:lnTo>
                  <a:lnTo>
                    <a:pt x="11922" y="10271"/>
                  </a:lnTo>
                  <a:lnTo>
                    <a:pt x="11848" y="10418"/>
                  </a:lnTo>
                  <a:lnTo>
                    <a:pt x="11848" y="10491"/>
                  </a:lnTo>
                  <a:lnTo>
                    <a:pt x="11848" y="10528"/>
                  </a:lnTo>
                  <a:lnTo>
                    <a:pt x="11922" y="10601"/>
                  </a:lnTo>
                  <a:lnTo>
                    <a:pt x="12068" y="10601"/>
                  </a:lnTo>
                  <a:lnTo>
                    <a:pt x="12142" y="10564"/>
                  </a:lnTo>
                  <a:lnTo>
                    <a:pt x="12362" y="10198"/>
                  </a:lnTo>
                  <a:lnTo>
                    <a:pt x="12582" y="9831"/>
                  </a:lnTo>
                  <a:lnTo>
                    <a:pt x="12692" y="10454"/>
                  </a:lnTo>
                  <a:lnTo>
                    <a:pt x="12509" y="10638"/>
                  </a:lnTo>
                  <a:lnTo>
                    <a:pt x="12362" y="10858"/>
                  </a:lnTo>
                  <a:lnTo>
                    <a:pt x="12215" y="11078"/>
                  </a:lnTo>
                  <a:lnTo>
                    <a:pt x="12178" y="11225"/>
                  </a:lnTo>
                  <a:lnTo>
                    <a:pt x="12178" y="11371"/>
                  </a:lnTo>
                  <a:lnTo>
                    <a:pt x="12215" y="11408"/>
                  </a:lnTo>
                  <a:lnTo>
                    <a:pt x="12252" y="11408"/>
                  </a:lnTo>
                  <a:lnTo>
                    <a:pt x="12362" y="11371"/>
                  </a:lnTo>
                  <a:lnTo>
                    <a:pt x="12472" y="11298"/>
                  </a:lnTo>
                  <a:lnTo>
                    <a:pt x="12582" y="11078"/>
                  </a:lnTo>
                  <a:lnTo>
                    <a:pt x="12692" y="10858"/>
                  </a:lnTo>
                  <a:lnTo>
                    <a:pt x="12729" y="11188"/>
                  </a:lnTo>
                  <a:lnTo>
                    <a:pt x="12655" y="11775"/>
                  </a:lnTo>
                  <a:lnTo>
                    <a:pt x="12509" y="11922"/>
                  </a:lnTo>
                  <a:lnTo>
                    <a:pt x="12362" y="12068"/>
                  </a:lnTo>
                  <a:lnTo>
                    <a:pt x="12325" y="12215"/>
                  </a:lnTo>
                  <a:lnTo>
                    <a:pt x="12325" y="12288"/>
                  </a:lnTo>
                  <a:lnTo>
                    <a:pt x="12362" y="12362"/>
                  </a:lnTo>
                  <a:lnTo>
                    <a:pt x="12435" y="12398"/>
                  </a:lnTo>
                  <a:lnTo>
                    <a:pt x="12472" y="12398"/>
                  </a:lnTo>
                  <a:lnTo>
                    <a:pt x="12619" y="12288"/>
                  </a:lnTo>
                  <a:lnTo>
                    <a:pt x="12655" y="12655"/>
                  </a:lnTo>
                  <a:lnTo>
                    <a:pt x="12692" y="12692"/>
                  </a:lnTo>
                  <a:lnTo>
                    <a:pt x="12729" y="12655"/>
                  </a:lnTo>
                  <a:lnTo>
                    <a:pt x="12802" y="12545"/>
                  </a:lnTo>
                  <a:lnTo>
                    <a:pt x="12912" y="12398"/>
                  </a:lnTo>
                  <a:lnTo>
                    <a:pt x="13022" y="12068"/>
                  </a:lnTo>
                  <a:lnTo>
                    <a:pt x="13095" y="11738"/>
                  </a:lnTo>
                  <a:lnTo>
                    <a:pt x="13132" y="11408"/>
                  </a:lnTo>
                  <a:lnTo>
                    <a:pt x="13132" y="11005"/>
                  </a:lnTo>
                  <a:lnTo>
                    <a:pt x="13132" y="10638"/>
                  </a:lnTo>
                  <a:lnTo>
                    <a:pt x="13095" y="10234"/>
                  </a:lnTo>
                  <a:lnTo>
                    <a:pt x="13022" y="9867"/>
                  </a:lnTo>
                  <a:lnTo>
                    <a:pt x="12949" y="9464"/>
                  </a:lnTo>
                  <a:lnTo>
                    <a:pt x="12839" y="9060"/>
                  </a:lnTo>
                  <a:lnTo>
                    <a:pt x="12692" y="8694"/>
                  </a:lnTo>
                  <a:lnTo>
                    <a:pt x="12545" y="8327"/>
                  </a:lnTo>
                  <a:lnTo>
                    <a:pt x="12325" y="7960"/>
                  </a:lnTo>
                  <a:lnTo>
                    <a:pt x="12142" y="7630"/>
                  </a:lnTo>
                  <a:lnTo>
                    <a:pt x="11885" y="7300"/>
                  </a:lnTo>
                  <a:lnTo>
                    <a:pt x="11628" y="6970"/>
                  </a:lnTo>
                  <a:lnTo>
                    <a:pt x="11335" y="6640"/>
                  </a:lnTo>
                  <a:lnTo>
                    <a:pt x="11041" y="6346"/>
                  </a:lnTo>
                  <a:lnTo>
                    <a:pt x="10344" y="5759"/>
                  </a:lnTo>
                  <a:lnTo>
                    <a:pt x="9647" y="5246"/>
                  </a:lnTo>
                  <a:lnTo>
                    <a:pt x="8914" y="4732"/>
                  </a:lnTo>
                  <a:lnTo>
                    <a:pt x="8987" y="4439"/>
                  </a:lnTo>
                  <a:lnTo>
                    <a:pt x="9024" y="4182"/>
                  </a:lnTo>
                  <a:lnTo>
                    <a:pt x="9060" y="3558"/>
                  </a:lnTo>
                  <a:lnTo>
                    <a:pt x="9097" y="2898"/>
                  </a:lnTo>
                  <a:lnTo>
                    <a:pt x="9281" y="220"/>
                  </a:lnTo>
                  <a:lnTo>
                    <a:pt x="9244" y="110"/>
                  </a:lnTo>
                  <a:lnTo>
                    <a:pt x="9207" y="37"/>
                  </a:lnTo>
                  <a:lnTo>
                    <a:pt x="909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9" name="Shape 299"/>
            <p:cNvSpPr/>
            <p:nvPr/>
          </p:nvSpPr>
          <p:spPr>
            <a:xfrm>
              <a:off x="6537275" y="2750650"/>
              <a:ext cx="459450" cy="475050"/>
            </a:xfrm>
            <a:custGeom>
              <a:avLst/>
              <a:gdLst/>
              <a:ahLst/>
              <a:cxnLst/>
              <a:rect l="0" t="0" r="0" b="0"/>
              <a:pathLst>
                <a:path w="18378" h="19002" extrusionOk="0">
                  <a:moveTo>
                    <a:pt x="13793" y="5429"/>
                  </a:moveTo>
                  <a:lnTo>
                    <a:pt x="13682" y="5466"/>
                  </a:lnTo>
                  <a:lnTo>
                    <a:pt x="13572" y="5502"/>
                  </a:lnTo>
                  <a:lnTo>
                    <a:pt x="13499" y="5576"/>
                  </a:lnTo>
                  <a:lnTo>
                    <a:pt x="13352" y="5759"/>
                  </a:lnTo>
                  <a:lnTo>
                    <a:pt x="13352" y="5869"/>
                  </a:lnTo>
                  <a:lnTo>
                    <a:pt x="13352" y="5979"/>
                  </a:lnTo>
                  <a:lnTo>
                    <a:pt x="13389" y="6016"/>
                  </a:lnTo>
                  <a:lnTo>
                    <a:pt x="13426" y="6053"/>
                  </a:lnTo>
                  <a:lnTo>
                    <a:pt x="13499" y="6053"/>
                  </a:lnTo>
                  <a:lnTo>
                    <a:pt x="13572" y="5979"/>
                  </a:lnTo>
                  <a:lnTo>
                    <a:pt x="13646" y="5943"/>
                  </a:lnTo>
                  <a:lnTo>
                    <a:pt x="13719" y="5796"/>
                  </a:lnTo>
                  <a:lnTo>
                    <a:pt x="13829" y="5649"/>
                  </a:lnTo>
                  <a:lnTo>
                    <a:pt x="13903" y="5502"/>
                  </a:lnTo>
                  <a:lnTo>
                    <a:pt x="13903" y="5466"/>
                  </a:lnTo>
                  <a:lnTo>
                    <a:pt x="13903" y="5429"/>
                  </a:lnTo>
                  <a:close/>
                  <a:moveTo>
                    <a:pt x="13242" y="6089"/>
                  </a:moveTo>
                  <a:lnTo>
                    <a:pt x="13169" y="6126"/>
                  </a:lnTo>
                  <a:lnTo>
                    <a:pt x="13022" y="6309"/>
                  </a:lnTo>
                  <a:lnTo>
                    <a:pt x="12912" y="6493"/>
                  </a:lnTo>
                  <a:lnTo>
                    <a:pt x="12875" y="6529"/>
                  </a:lnTo>
                  <a:lnTo>
                    <a:pt x="12875" y="6603"/>
                  </a:lnTo>
                  <a:lnTo>
                    <a:pt x="12949" y="6676"/>
                  </a:lnTo>
                  <a:lnTo>
                    <a:pt x="13022" y="6713"/>
                  </a:lnTo>
                  <a:lnTo>
                    <a:pt x="13096" y="6676"/>
                  </a:lnTo>
                  <a:lnTo>
                    <a:pt x="13132" y="6639"/>
                  </a:lnTo>
                  <a:lnTo>
                    <a:pt x="13242" y="6456"/>
                  </a:lnTo>
                  <a:lnTo>
                    <a:pt x="13352" y="6273"/>
                  </a:lnTo>
                  <a:lnTo>
                    <a:pt x="13389" y="6199"/>
                  </a:lnTo>
                  <a:lnTo>
                    <a:pt x="13316" y="6126"/>
                  </a:lnTo>
                  <a:lnTo>
                    <a:pt x="13242" y="6089"/>
                  </a:lnTo>
                  <a:close/>
                  <a:moveTo>
                    <a:pt x="17241" y="6419"/>
                  </a:moveTo>
                  <a:lnTo>
                    <a:pt x="17534" y="6713"/>
                  </a:lnTo>
                  <a:lnTo>
                    <a:pt x="17497" y="6713"/>
                  </a:lnTo>
                  <a:lnTo>
                    <a:pt x="17387" y="6823"/>
                  </a:lnTo>
                  <a:lnTo>
                    <a:pt x="17351" y="6676"/>
                  </a:lnTo>
                  <a:lnTo>
                    <a:pt x="17241" y="6419"/>
                  </a:lnTo>
                  <a:close/>
                  <a:moveTo>
                    <a:pt x="12692" y="6786"/>
                  </a:moveTo>
                  <a:lnTo>
                    <a:pt x="12582" y="6860"/>
                  </a:lnTo>
                  <a:lnTo>
                    <a:pt x="12435" y="6970"/>
                  </a:lnTo>
                  <a:lnTo>
                    <a:pt x="12399" y="7116"/>
                  </a:lnTo>
                  <a:lnTo>
                    <a:pt x="12362" y="7190"/>
                  </a:lnTo>
                  <a:lnTo>
                    <a:pt x="12399" y="7226"/>
                  </a:lnTo>
                  <a:lnTo>
                    <a:pt x="12472" y="7300"/>
                  </a:lnTo>
                  <a:lnTo>
                    <a:pt x="12582" y="7300"/>
                  </a:lnTo>
                  <a:lnTo>
                    <a:pt x="12619" y="7263"/>
                  </a:lnTo>
                  <a:lnTo>
                    <a:pt x="12655" y="7190"/>
                  </a:lnTo>
                  <a:lnTo>
                    <a:pt x="12729" y="7043"/>
                  </a:lnTo>
                  <a:lnTo>
                    <a:pt x="12802" y="7006"/>
                  </a:lnTo>
                  <a:lnTo>
                    <a:pt x="12839" y="6933"/>
                  </a:lnTo>
                  <a:lnTo>
                    <a:pt x="12875" y="6860"/>
                  </a:lnTo>
                  <a:lnTo>
                    <a:pt x="12875" y="6823"/>
                  </a:lnTo>
                  <a:lnTo>
                    <a:pt x="12839" y="6823"/>
                  </a:lnTo>
                  <a:lnTo>
                    <a:pt x="12765" y="6786"/>
                  </a:lnTo>
                  <a:close/>
                  <a:moveTo>
                    <a:pt x="17571" y="6750"/>
                  </a:moveTo>
                  <a:lnTo>
                    <a:pt x="17828" y="7043"/>
                  </a:lnTo>
                  <a:lnTo>
                    <a:pt x="18048" y="7373"/>
                  </a:lnTo>
                  <a:lnTo>
                    <a:pt x="17828" y="7593"/>
                  </a:lnTo>
                  <a:lnTo>
                    <a:pt x="17828" y="7520"/>
                  </a:lnTo>
                  <a:lnTo>
                    <a:pt x="17864" y="7336"/>
                  </a:lnTo>
                  <a:lnTo>
                    <a:pt x="17828" y="7116"/>
                  </a:lnTo>
                  <a:lnTo>
                    <a:pt x="17828" y="7080"/>
                  </a:lnTo>
                  <a:lnTo>
                    <a:pt x="17754" y="7006"/>
                  </a:lnTo>
                  <a:lnTo>
                    <a:pt x="17681" y="7006"/>
                  </a:lnTo>
                  <a:lnTo>
                    <a:pt x="17644" y="7043"/>
                  </a:lnTo>
                  <a:lnTo>
                    <a:pt x="17681" y="7080"/>
                  </a:lnTo>
                  <a:lnTo>
                    <a:pt x="17644" y="7226"/>
                  </a:lnTo>
                  <a:lnTo>
                    <a:pt x="17607" y="7446"/>
                  </a:lnTo>
                  <a:lnTo>
                    <a:pt x="17534" y="7667"/>
                  </a:lnTo>
                  <a:lnTo>
                    <a:pt x="17534" y="7887"/>
                  </a:lnTo>
                  <a:lnTo>
                    <a:pt x="17534" y="7960"/>
                  </a:lnTo>
                  <a:lnTo>
                    <a:pt x="17131" y="8584"/>
                  </a:lnTo>
                  <a:lnTo>
                    <a:pt x="17167" y="8217"/>
                  </a:lnTo>
                  <a:lnTo>
                    <a:pt x="17241" y="7850"/>
                  </a:lnTo>
                  <a:lnTo>
                    <a:pt x="17387" y="7630"/>
                  </a:lnTo>
                  <a:lnTo>
                    <a:pt x="17387" y="7593"/>
                  </a:lnTo>
                  <a:lnTo>
                    <a:pt x="17387" y="7520"/>
                  </a:lnTo>
                  <a:lnTo>
                    <a:pt x="17461" y="7483"/>
                  </a:lnTo>
                  <a:lnTo>
                    <a:pt x="17497" y="7446"/>
                  </a:lnTo>
                  <a:lnTo>
                    <a:pt x="17534" y="7373"/>
                  </a:lnTo>
                  <a:lnTo>
                    <a:pt x="17534" y="7263"/>
                  </a:lnTo>
                  <a:lnTo>
                    <a:pt x="17497" y="7080"/>
                  </a:lnTo>
                  <a:lnTo>
                    <a:pt x="17571" y="6750"/>
                  </a:lnTo>
                  <a:close/>
                  <a:moveTo>
                    <a:pt x="16874" y="8840"/>
                  </a:moveTo>
                  <a:lnTo>
                    <a:pt x="16947" y="8877"/>
                  </a:lnTo>
                  <a:lnTo>
                    <a:pt x="16874" y="8950"/>
                  </a:lnTo>
                  <a:lnTo>
                    <a:pt x="16874" y="8877"/>
                  </a:lnTo>
                  <a:lnTo>
                    <a:pt x="16874" y="8840"/>
                  </a:lnTo>
                  <a:close/>
                  <a:moveTo>
                    <a:pt x="11445" y="8584"/>
                  </a:moveTo>
                  <a:lnTo>
                    <a:pt x="11408" y="8620"/>
                  </a:lnTo>
                  <a:lnTo>
                    <a:pt x="11298" y="8657"/>
                  </a:lnTo>
                  <a:lnTo>
                    <a:pt x="11188" y="8804"/>
                  </a:lnTo>
                  <a:lnTo>
                    <a:pt x="11188" y="8840"/>
                  </a:lnTo>
                  <a:lnTo>
                    <a:pt x="11188" y="8914"/>
                  </a:lnTo>
                  <a:lnTo>
                    <a:pt x="11188" y="8987"/>
                  </a:lnTo>
                  <a:lnTo>
                    <a:pt x="11225" y="9024"/>
                  </a:lnTo>
                  <a:lnTo>
                    <a:pt x="11408" y="9024"/>
                  </a:lnTo>
                  <a:lnTo>
                    <a:pt x="11445" y="8987"/>
                  </a:lnTo>
                  <a:lnTo>
                    <a:pt x="11555" y="8804"/>
                  </a:lnTo>
                  <a:lnTo>
                    <a:pt x="11555" y="8730"/>
                  </a:lnTo>
                  <a:lnTo>
                    <a:pt x="11555" y="8657"/>
                  </a:lnTo>
                  <a:lnTo>
                    <a:pt x="11518" y="8620"/>
                  </a:lnTo>
                  <a:lnTo>
                    <a:pt x="11445" y="8584"/>
                  </a:lnTo>
                  <a:close/>
                  <a:moveTo>
                    <a:pt x="16580" y="8804"/>
                  </a:moveTo>
                  <a:lnTo>
                    <a:pt x="16580" y="8877"/>
                  </a:lnTo>
                  <a:lnTo>
                    <a:pt x="16580" y="9060"/>
                  </a:lnTo>
                  <a:lnTo>
                    <a:pt x="16617" y="9170"/>
                  </a:lnTo>
                  <a:lnTo>
                    <a:pt x="16654" y="9244"/>
                  </a:lnTo>
                  <a:lnTo>
                    <a:pt x="16397" y="9611"/>
                  </a:lnTo>
                  <a:lnTo>
                    <a:pt x="16360" y="9391"/>
                  </a:lnTo>
                  <a:lnTo>
                    <a:pt x="16324" y="9170"/>
                  </a:lnTo>
                  <a:lnTo>
                    <a:pt x="16324" y="9097"/>
                  </a:lnTo>
                  <a:lnTo>
                    <a:pt x="16580" y="8804"/>
                  </a:lnTo>
                  <a:close/>
                  <a:moveTo>
                    <a:pt x="16067" y="9391"/>
                  </a:moveTo>
                  <a:lnTo>
                    <a:pt x="16067" y="9684"/>
                  </a:lnTo>
                  <a:lnTo>
                    <a:pt x="16103" y="9794"/>
                  </a:lnTo>
                  <a:lnTo>
                    <a:pt x="16177" y="9941"/>
                  </a:lnTo>
                  <a:lnTo>
                    <a:pt x="15993" y="10161"/>
                  </a:lnTo>
                  <a:lnTo>
                    <a:pt x="15920" y="10308"/>
                  </a:lnTo>
                  <a:lnTo>
                    <a:pt x="15957" y="9867"/>
                  </a:lnTo>
                  <a:lnTo>
                    <a:pt x="15920" y="9794"/>
                  </a:lnTo>
                  <a:lnTo>
                    <a:pt x="15847" y="9757"/>
                  </a:lnTo>
                  <a:lnTo>
                    <a:pt x="15810" y="9721"/>
                  </a:lnTo>
                  <a:lnTo>
                    <a:pt x="16067" y="9391"/>
                  </a:lnTo>
                  <a:close/>
                  <a:moveTo>
                    <a:pt x="9611" y="2348"/>
                  </a:moveTo>
                  <a:lnTo>
                    <a:pt x="9574" y="2421"/>
                  </a:lnTo>
                  <a:lnTo>
                    <a:pt x="9134" y="2861"/>
                  </a:lnTo>
                  <a:lnTo>
                    <a:pt x="8767" y="3375"/>
                  </a:lnTo>
                  <a:lnTo>
                    <a:pt x="7997" y="4365"/>
                  </a:lnTo>
                  <a:lnTo>
                    <a:pt x="7630" y="4879"/>
                  </a:lnTo>
                  <a:lnTo>
                    <a:pt x="7227" y="5356"/>
                  </a:lnTo>
                  <a:lnTo>
                    <a:pt x="6823" y="5832"/>
                  </a:lnTo>
                  <a:lnTo>
                    <a:pt x="6346" y="6273"/>
                  </a:lnTo>
                  <a:lnTo>
                    <a:pt x="6273" y="6346"/>
                  </a:lnTo>
                  <a:lnTo>
                    <a:pt x="6273" y="6456"/>
                  </a:lnTo>
                  <a:lnTo>
                    <a:pt x="6236" y="6456"/>
                  </a:lnTo>
                  <a:lnTo>
                    <a:pt x="6163" y="6493"/>
                  </a:lnTo>
                  <a:lnTo>
                    <a:pt x="6163" y="6566"/>
                  </a:lnTo>
                  <a:lnTo>
                    <a:pt x="6199" y="6603"/>
                  </a:lnTo>
                  <a:lnTo>
                    <a:pt x="6309" y="6786"/>
                  </a:lnTo>
                  <a:lnTo>
                    <a:pt x="6493" y="6970"/>
                  </a:lnTo>
                  <a:lnTo>
                    <a:pt x="6823" y="7263"/>
                  </a:lnTo>
                  <a:lnTo>
                    <a:pt x="7593" y="7813"/>
                  </a:lnTo>
                  <a:lnTo>
                    <a:pt x="8437" y="8363"/>
                  </a:lnTo>
                  <a:lnTo>
                    <a:pt x="8620" y="8510"/>
                  </a:lnTo>
                  <a:lnTo>
                    <a:pt x="8767" y="8694"/>
                  </a:lnTo>
                  <a:lnTo>
                    <a:pt x="9061" y="9060"/>
                  </a:lnTo>
                  <a:lnTo>
                    <a:pt x="9207" y="9207"/>
                  </a:lnTo>
                  <a:lnTo>
                    <a:pt x="9391" y="9354"/>
                  </a:lnTo>
                  <a:lnTo>
                    <a:pt x="9758" y="9574"/>
                  </a:lnTo>
                  <a:lnTo>
                    <a:pt x="10638" y="10161"/>
                  </a:lnTo>
                  <a:lnTo>
                    <a:pt x="11482" y="10784"/>
                  </a:lnTo>
                  <a:lnTo>
                    <a:pt x="12289" y="11408"/>
                  </a:lnTo>
                  <a:lnTo>
                    <a:pt x="12362" y="11445"/>
                  </a:lnTo>
                  <a:lnTo>
                    <a:pt x="12472" y="11445"/>
                  </a:lnTo>
                  <a:lnTo>
                    <a:pt x="12545" y="11408"/>
                  </a:lnTo>
                  <a:lnTo>
                    <a:pt x="12582" y="11371"/>
                  </a:lnTo>
                  <a:lnTo>
                    <a:pt x="12619" y="11298"/>
                  </a:lnTo>
                  <a:lnTo>
                    <a:pt x="12655" y="11188"/>
                  </a:lnTo>
                  <a:lnTo>
                    <a:pt x="12619" y="11115"/>
                  </a:lnTo>
                  <a:lnTo>
                    <a:pt x="12545" y="11041"/>
                  </a:lnTo>
                  <a:lnTo>
                    <a:pt x="11775" y="10418"/>
                  </a:lnTo>
                  <a:lnTo>
                    <a:pt x="11812" y="10381"/>
                  </a:lnTo>
                  <a:lnTo>
                    <a:pt x="11922" y="10198"/>
                  </a:lnTo>
                  <a:lnTo>
                    <a:pt x="11995" y="10014"/>
                  </a:lnTo>
                  <a:lnTo>
                    <a:pt x="11995" y="9941"/>
                  </a:lnTo>
                  <a:lnTo>
                    <a:pt x="11958" y="9904"/>
                  </a:lnTo>
                  <a:lnTo>
                    <a:pt x="11885" y="9904"/>
                  </a:lnTo>
                  <a:lnTo>
                    <a:pt x="11738" y="10051"/>
                  </a:lnTo>
                  <a:lnTo>
                    <a:pt x="11592" y="10234"/>
                  </a:lnTo>
                  <a:lnTo>
                    <a:pt x="11555" y="10271"/>
                  </a:lnTo>
                  <a:lnTo>
                    <a:pt x="11005" y="9867"/>
                  </a:lnTo>
                  <a:lnTo>
                    <a:pt x="10821" y="9757"/>
                  </a:lnTo>
                  <a:lnTo>
                    <a:pt x="10858" y="9684"/>
                  </a:lnTo>
                  <a:lnTo>
                    <a:pt x="10895" y="9611"/>
                  </a:lnTo>
                  <a:lnTo>
                    <a:pt x="11041" y="9464"/>
                  </a:lnTo>
                  <a:lnTo>
                    <a:pt x="11078" y="9427"/>
                  </a:lnTo>
                  <a:lnTo>
                    <a:pt x="11078" y="9354"/>
                  </a:lnTo>
                  <a:lnTo>
                    <a:pt x="11078" y="9317"/>
                  </a:lnTo>
                  <a:lnTo>
                    <a:pt x="11005" y="9281"/>
                  </a:lnTo>
                  <a:lnTo>
                    <a:pt x="10968" y="9317"/>
                  </a:lnTo>
                  <a:lnTo>
                    <a:pt x="10895" y="9281"/>
                  </a:lnTo>
                  <a:lnTo>
                    <a:pt x="10821" y="9317"/>
                  </a:lnTo>
                  <a:lnTo>
                    <a:pt x="10711" y="9427"/>
                  </a:lnTo>
                  <a:lnTo>
                    <a:pt x="10601" y="9574"/>
                  </a:lnTo>
                  <a:lnTo>
                    <a:pt x="10124" y="9281"/>
                  </a:lnTo>
                  <a:lnTo>
                    <a:pt x="10051" y="9207"/>
                  </a:lnTo>
                  <a:lnTo>
                    <a:pt x="10234" y="8914"/>
                  </a:lnTo>
                  <a:lnTo>
                    <a:pt x="10234" y="8840"/>
                  </a:lnTo>
                  <a:lnTo>
                    <a:pt x="10234" y="8804"/>
                  </a:lnTo>
                  <a:lnTo>
                    <a:pt x="10198" y="8730"/>
                  </a:lnTo>
                  <a:lnTo>
                    <a:pt x="10088" y="8694"/>
                  </a:lnTo>
                  <a:lnTo>
                    <a:pt x="10051" y="8730"/>
                  </a:lnTo>
                  <a:lnTo>
                    <a:pt x="10014" y="8767"/>
                  </a:lnTo>
                  <a:lnTo>
                    <a:pt x="9758" y="9060"/>
                  </a:lnTo>
                  <a:lnTo>
                    <a:pt x="9537" y="8877"/>
                  </a:lnTo>
                  <a:lnTo>
                    <a:pt x="9354" y="8694"/>
                  </a:lnTo>
                  <a:lnTo>
                    <a:pt x="9134" y="8437"/>
                  </a:lnTo>
                  <a:lnTo>
                    <a:pt x="9207" y="8327"/>
                  </a:lnTo>
                  <a:lnTo>
                    <a:pt x="9281" y="8217"/>
                  </a:lnTo>
                  <a:lnTo>
                    <a:pt x="9354" y="7960"/>
                  </a:lnTo>
                  <a:lnTo>
                    <a:pt x="9354" y="7887"/>
                  </a:lnTo>
                  <a:lnTo>
                    <a:pt x="9317" y="7850"/>
                  </a:lnTo>
                  <a:lnTo>
                    <a:pt x="9244" y="7850"/>
                  </a:lnTo>
                  <a:lnTo>
                    <a:pt x="9171" y="7887"/>
                  </a:lnTo>
                  <a:lnTo>
                    <a:pt x="8987" y="8107"/>
                  </a:lnTo>
                  <a:lnTo>
                    <a:pt x="8951" y="8180"/>
                  </a:lnTo>
                  <a:lnTo>
                    <a:pt x="8767" y="8033"/>
                  </a:lnTo>
                  <a:lnTo>
                    <a:pt x="8327" y="7740"/>
                  </a:lnTo>
                  <a:lnTo>
                    <a:pt x="8364" y="7446"/>
                  </a:lnTo>
                  <a:lnTo>
                    <a:pt x="8364" y="7410"/>
                  </a:lnTo>
                  <a:lnTo>
                    <a:pt x="8327" y="7336"/>
                  </a:lnTo>
                  <a:lnTo>
                    <a:pt x="8290" y="7300"/>
                  </a:lnTo>
                  <a:lnTo>
                    <a:pt x="8180" y="7300"/>
                  </a:lnTo>
                  <a:lnTo>
                    <a:pt x="8107" y="7336"/>
                  </a:lnTo>
                  <a:lnTo>
                    <a:pt x="8070" y="7446"/>
                  </a:lnTo>
                  <a:lnTo>
                    <a:pt x="8034" y="7556"/>
                  </a:lnTo>
                  <a:lnTo>
                    <a:pt x="7960" y="7520"/>
                  </a:lnTo>
                  <a:lnTo>
                    <a:pt x="7410" y="7116"/>
                  </a:lnTo>
                  <a:lnTo>
                    <a:pt x="7447" y="7080"/>
                  </a:lnTo>
                  <a:lnTo>
                    <a:pt x="7520" y="6970"/>
                  </a:lnTo>
                  <a:lnTo>
                    <a:pt x="7520" y="6896"/>
                  </a:lnTo>
                  <a:lnTo>
                    <a:pt x="7520" y="6860"/>
                  </a:lnTo>
                  <a:lnTo>
                    <a:pt x="7557" y="6750"/>
                  </a:lnTo>
                  <a:lnTo>
                    <a:pt x="7520" y="6713"/>
                  </a:lnTo>
                  <a:lnTo>
                    <a:pt x="7483" y="6713"/>
                  </a:lnTo>
                  <a:lnTo>
                    <a:pt x="7410" y="6750"/>
                  </a:lnTo>
                  <a:lnTo>
                    <a:pt x="7337" y="6750"/>
                  </a:lnTo>
                  <a:lnTo>
                    <a:pt x="7227" y="6823"/>
                  </a:lnTo>
                  <a:lnTo>
                    <a:pt x="7116" y="6896"/>
                  </a:lnTo>
                  <a:lnTo>
                    <a:pt x="6640" y="6639"/>
                  </a:lnTo>
                  <a:lnTo>
                    <a:pt x="6640" y="6603"/>
                  </a:lnTo>
                  <a:lnTo>
                    <a:pt x="7116" y="6163"/>
                  </a:lnTo>
                  <a:lnTo>
                    <a:pt x="7557" y="5649"/>
                  </a:lnTo>
                  <a:lnTo>
                    <a:pt x="7593" y="5722"/>
                  </a:lnTo>
                  <a:lnTo>
                    <a:pt x="7630" y="5759"/>
                  </a:lnTo>
                  <a:lnTo>
                    <a:pt x="7740" y="5759"/>
                  </a:lnTo>
                  <a:lnTo>
                    <a:pt x="8034" y="5576"/>
                  </a:lnTo>
                  <a:lnTo>
                    <a:pt x="8327" y="5392"/>
                  </a:lnTo>
                  <a:lnTo>
                    <a:pt x="8620" y="5209"/>
                  </a:lnTo>
                  <a:lnTo>
                    <a:pt x="8914" y="5025"/>
                  </a:lnTo>
                  <a:lnTo>
                    <a:pt x="9244" y="4879"/>
                  </a:lnTo>
                  <a:lnTo>
                    <a:pt x="9574" y="4732"/>
                  </a:lnTo>
                  <a:lnTo>
                    <a:pt x="9941" y="4659"/>
                  </a:lnTo>
                  <a:lnTo>
                    <a:pt x="10308" y="4622"/>
                  </a:lnTo>
                  <a:lnTo>
                    <a:pt x="10491" y="4622"/>
                  </a:lnTo>
                  <a:lnTo>
                    <a:pt x="10675" y="4659"/>
                  </a:lnTo>
                  <a:lnTo>
                    <a:pt x="10821" y="4732"/>
                  </a:lnTo>
                  <a:lnTo>
                    <a:pt x="10931" y="4842"/>
                  </a:lnTo>
                  <a:lnTo>
                    <a:pt x="11041" y="4989"/>
                  </a:lnTo>
                  <a:lnTo>
                    <a:pt x="11078" y="5136"/>
                  </a:lnTo>
                  <a:lnTo>
                    <a:pt x="11151" y="5502"/>
                  </a:lnTo>
                  <a:lnTo>
                    <a:pt x="11151" y="5906"/>
                  </a:lnTo>
                  <a:lnTo>
                    <a:pt x="11151" y="6309"/>
                  </a:lnTo>
                  <a:lnTo>
                    <a:pt x="11151" y="6676"/>
                  </a:lnTo>
                  <a:lnTo>
                    <a:pt x="11188" y="7006"/>
                  </a:lnTo>
                  <a:lnTo>
                    <a:pt x="11261" y="7373"/>
                  </a:lnTo>
                  <a:lnTo>
                    <a:pt x="11445" y="7703"/>
                  </a:lnTo>
                  <a:lnTo>
                    <a:pt x="11408" y="7813"/>
                  </a:lnTo>
                  <a:lnTo>
                    <a:pt x="11372" y="7923"/>
                  </a:lnTo>
                  <a:lnTo>
                    <a:pt x="11372" y="8033"/>
                  </a:lnTo>
                  <a:lnTo>
                    <a:pt x="11372" y="8143"/>
                  </a:lnTo>
                  <a:lnTo>
                    <a:pt x="11445" y="8253"/>
                  </a:lnTo>
                  <a:lnTo>
                    <a:pt x="11482" y="8327"/>
                  </a:lnTo>
                  <a:lnTo>
                    <a:pt x="11592" y="8400"/>
                  </a:lnTo>
                  <a:lnTo>
                    <a:pt x="11665" y="8474"/>
                  </a:lnTo>
                  <a:lnTo>
                    <a:pt x="11775" y="8510"/>
                  </a:lnTo>
                  <a:lnTo>
                    <a:pt x="12105" y="8510"/>
                  </a:lnTo>
                  <a:lnTo>
                    <a:pt x="12435" y="8694"/>
                  </a:lnTo>
                  <a:lnTo>
                    <a:pt x="12765" y="8840"/>
                  </a:lnTo>
                  <a:lnTo>
                    <a:pt x="13022" y="8877"/>
                  </a:lnTo>
                  <a:lnTo>
                    <a:pt x="13316" y="8877"/>
                  </a:lnTo>
                  <a:lnTo>
                    <a:pt x="13646" y="8804"/>
                  </a:lnTo>
                  <a:lnTo>
                    <a:pt x="13939" y="8694"/>
                  </a:lnTo>
                  <a:lnTo>
                    <a:pt x="14233" y="8584"/>
                  </a:lnTo>
                  <a:lnTo>
                    <a:pt x="14489" y="8400"/>
                  </a:lnTo>
                  <a:lnTo>
                    <a:pt x="14746" y="8217"/>
                  </a:lnTo>
                  <a:lnTo>
                    <a:pt x="14930" y="8033"/>
                  </a:lnTo>
                  <a:lnTo>
                    <a:pt x="14966" y="7997"/>
                  </a:lnTo>
                  <a:lnTo>
                    <a:pt x="14966" y="7923"/>
                  </a:lnTo>
                  <a:lnTo>
                    <a:pt x="14930" y="7813"/>
                  </a:lnTo>
                  <a:lnTo>
                    <a:pt x="14820" y="7777"/>
                  </a:lnTo>
                  <a:lnTo>
                    <a:pt x="14710" y="7777"/>
                  </a:lnTo>
                  <a:lnTo>
                    <a:pt x="14123" y="8143"/>
                  </a:lnTo>
                  <a:lnTo>
                    <a:pt x="13829" y="8290"/>
                  </a:lnTo>
                  <a:lnTo>
                    <a:pt x="13462" y="8400"/>
                  </a:lnTo>
                  <a:lnTo>
                    <a:pt x="13206" y="8474"/>
                  </a:lnTo>
                  <a:lnTo>
                    <a:pt x="12912" y="8437"/>
                  </a:lnTo>
                  <a:lnTo>
                    <a:pt x="12692" y="8363"/>
                  </a:lnTo>
                  <a:lnTo>
                    <a:pt x="12472" y="8217"/>
                  </a:lnTo>
                  <a:lnTo>
                    <a:pt x="12545" y="8107"/>
                  </a:lnTo>
                  <a:lnTo>
                    <a:pt x="12582" y="7960"/>
                  </a:lnTo>
                  <a:lnTo>
                    <a:pt x="12582" y="7850"/>
                  </a:lnTo>
                  <a:lnTo>
                    <a:pt x="12545" y="7777"/>
                  </a:lnTo>
                  <a:lnTo>
                    <a:pt x="12509" y="7740"/>
                  </a:lnTo>
                  <a:lnTo>
                    <a:pt x="12325" y="7630"/>
                  </a:lnTo>
                  <a:lnTo>
                    <a:pt x="12142" y="7520"/>
                  </a:lnTo>
                  <a:lnTo>
                    <a:pt x="11812" y="7520"/>
                  </a:lnTo>
                  <a:lnTo>
                    <a:pt x="11628" y="7116"/>
                  </a:lnTo>
                  <a:lnTo>
                    <a:pt x="11518" y="6713"/>
                  </a:lnTo>
                  <a:lnTo>
                    <a:pt x="11518" y="6346"/>
                  </a:lnTo>
                  <a:lnTo>
                    <a:pt x="11518" y="6016"/>
                  </a:lnTo>
                  <a:lnTo>
                    <a:pt x="11555" y="5649"/>
                  </a:lnTo>
                  <a:lnTo>
                    <a:pt x="11518" y="5282"/>
                  </a:lnTo>
                  <a:lnTo>
                    <a:pt x="11445" y="4989"/>
                  </a:lnTo>
                  <a:lnTo>
                    <a:pt x="11335" y="4732"/>
                  </a:lnTo>
                  <a:lnTo>
                    <a:pt x="11188" y="4549"/>
                  </a:lnTo>
                  <a:lnTo>
                    <a:pt x="11005" y="4402"/>
                  </a:lnTo>
                  <a:lnTo>
                    <a:pt x="10785" y="4329"/>
                  </a:lnTo>
                  <a:lnTo>
                    <a:pt x="10565" y="4255"/>
                  </a:lnTo>
                  <a:lnTo>
                    <a:pt x="10051" y="4255"/>
                  </a:lnTo>
                  <a:lnTo>
                    <a:pt x="9758" y="4292"/>
                  </a:lnTo>
                  <a:lnTo>
                    <a:pt x="9464" y="4365"/>
                  </a:lnTo>
                  <a:lnTo>
                    <a:pt x="8914" y="4585"/>
                  </a:lnTo>
                  <a:lnTo>
                    <a:pt x="8400" y="4879"/>
                  </a:lnTo>
                  <a:lnTo>
                    <a:pt x="7960" y="5209"/>
                  </a:lnTo>
                  <a:lnTo>
                    <a:pt x="8290" y="4769"/>
                  </a:lnTo>
                  <a:lnTo>
                    <a:pt x="9061" y="3742"/>
                  </a:lnTo>
                  <a:lnTo>
                    <a:pt x="9464" y="3191"/>
                  </a:lnTo>
                  <a:lnTo>
                    <a:pt x="9831" y="2641"/>
                  </a:lnTo>
                  <a:lnTo>
                    <a:pt x="9868" y="2568"/>
                  </a:lnTo>
                  <a:lnTo>
                    <a:pt x="9868" y="2531"/>
                  </a:lnTo>
                  <a:lnTo>
                    <a:pt x="9794" y="2421"/>
                  </a:lnTo>
                  <a:lnTo>
                    <a:pt x="9721" y="2384"/>
                  </a:lnTo>
                  <a:lnTo>
                    <a:pt x="9684" y="2348"/>
                  </a:lnTo>
                  <a:close/>
                  <a:moveTo>
                    <a:pt x="15663" y="9867"/>
                  </a:moveTo>
                  <a:lnTo>
                    <a:pt x="15700" y="9904"/>
                  </a:lnTo>
                  <a:lnTo>
                    <a:pt x="15627" y="10381"/>
                  </a:lnTo>
                  <a:lnTo>
                    <a:pt x="15663" y="10418"/>
                  </a:lnTo>
                  <a:lnTo>
                    <a:pt x="15663" y="10454"/>
                  </a:lnTo>
                  <a:lnTo>
                    <a:pt x="15773" y="10491"/>
                  </a:lnTo>
                  <a:lnTo>
                    <a:pt x="15443" y="10895"/>
                  </a:lnTo>
                  <a:lnTo>
                    <a:pt x="15443" y="10821"/>
                  </a:lnTo>
                  <a:lnTo>
                    <a:pt x="15333" y="10491"/>
                  </a:lnTo>
                  <a:lnTo>
                    <a:pt x="15296" y="10454"/>
                  </a:lnTo>
                  <a:lnTo>
                    <a:pt x="15260" y="10454"/>
                  </a:lnTo>
                  <a:lnTo>
                    <a:pt x="15223" y="10491"/>
                  </a:lnTo>
                  <a:lnTo>
                    <a:pt x="15223" y="10528"/>
                  </a:lnTo>
                  <a:lnTo>
                    <a:pt x="15186" y="10821"/>
                  </a:lnTo>
                  <a:lnTo>
                    <a:pt x="15186" y="11188"/>
                  </a:lnTo>
                  <a:lnTo>
                    <a:pt x="15223" y="11225"/>
                  </a:lnTo>
                  <a:lnTo>
                    <a:pt x="14746" y="11848"/>
                  </a:lnTo>
                  <a:lnTo>
                    <a:pt x="14746" y="11591"/>
                  </a:lnTo>
                  <a:lnTo>
                    <a:pt x="14746" y="11371"/>
                  </a:lnTo>
                  <a:lnTo>
                    <a:pt x="14746" y="11115"/>
                  </a:lnTo>
                  <a:lnTo>
                    <a:pt x="14710" y="11078"/>
                  </a:lnTo>
                  <a:lnTo>
                    <a:pt x="15333" y="10308"/>
                  </a:lnTo>
                  <a:lnTo>
                    <a:pt x="15663" y="9867"/>
                  </a:lnTo>
                  <a:close/>
                  <a:moveTo>
                    <a:pt x="14526" y="11298"/>
                  </a:moveTo>
                  <a:lnTo>
                    <a:pt x="14453" y="11555"/>
                  </a:lnTo>
                  <a:lnTo>
                    <a:pt x="14416" y="11775"/>
                  </a:lnTo>
                  <a:lnTo>
                    <a:pt x="14453" y="11885"/>
                  </a:lnTo>
                  <a:lnTo>
                    <a:pt x="14489" y="11958"/>
                  </a:lnTo>
                  <a:lnTo>
                    <a:pt x="14563" y="11995"/>
                  </a:lnTo>
                  <a:lnTo>
                    <a:pt x="14600" y="11995"/>
                  </a:lnTo>
                  <a:lnTo>
                    <a:pt x="14123" y="12619"/>
                  </a:lnTo>
                  <a:lnTo>
                    <a:pt x="14049" y="12655"/>
                  </a:lnTo>
                  <a:lnTo>
                    <a:pt x="14049" y="12362"/>
                  </a:lnTo>
                  <a:lnTo>
                    <a:pt x="14049" y="12142"/>
                  </a:lnTo>
                  <a:lnTo>
                    <a:pt x="14049" y="12032"/>
                  </a:lnTo>
                  <a:lnTo>
                    <a:pt x="14013" y="11922"/>
                  </a:lnTo>
                  <a:lnTo>
                    <a:pt x="14526" y="11298"/>
                  </a:lnTo>
                  <a:close/>
                  <a:moveTo>
                    <a:pt x="4806" y="7997"/>
                  </a:moveTo>
                  <a:lnTo>
                    <a:pt x="4769" y="8033"/>
                  </a:lnTo>
                  <a:lnTo>
                    <a:pt x="4769" y="8070"/>
                  </a:lnTo>
                  <a:lnTo>
                    <a:pt x="4952" y="8217"/>
                  </a:lnTo>
                  <a:lnTo>
                    <a:pt x="5099" y="8327"/>
                  </a:lnTo>
                  <a:lnTo>
                    <a:pt x="5576" y="8584"/>
                  </a:lnTo>
                  <a:lnTo>
                    <a:pt x="6126" y="8840"/>
                  </a:lnTo>
                  <a:lnTo>
                    <a:pt x="6640" y="9134"/>
                  </a:lnTo>
                  <a:lnTo>
                    <a:pt x="7116" y="9501"/>
                  </a:lnTo>
                  <a:lnTo>
                    <a:pt x="7557" y="9831"/>
                  </a:lnTo>
                  <a:lnTo>
                    <a:pt x="8437" y="10638"/>
                  </a:lnTo>
                  <a:lnTo>
                    <a:pt x="9244" y="11371"/>
                  </a:lnTo>
                  <a:lnTo>
                    <a:pt x="10088" y="12105"/>
                  </a:lnTo>
                  <a:lnTo>
                    <a:pt x="10344" y="12325"/>
                  </a:lnTo>
                  <a:lnTo>
                    <a:pt x="10748" y="12655"/>
                  </a:lnTo>
                  <a:lnTo>
                    <a:pt x="10931" y="12765"/>
                  </a:lnTo>
                  <a:lnTo>
                    <a:pt x="11115" y="12839"/>
                  </a:lnTo>
                  <a:lnTo>
                    <a:pt x="11225" y="12839"/>
                  </a:lnTo>
                  <a:lnTo>
                    <a:pt x="11298" y="12802"/>
                  </a:lnTo>
                  <a:lnTo>
                    <a:pt x="11335" y="12765"/>
                  </a:lnTo>
                  <a:lnTo>
                    <a:pt x="11372" y="12692"/>
                  </a:lnTo>
                  <a:lnTo>
                    <a:pt x="11372" y="12582"/>
                  </a:lnTo>
                  <a:lnTo>
                    <a:pt x="11335" y="12472"/>
                  </a:lnTo>
                  <a:lnTo>
                    <a:pt x="11151" y="12325"/>
                  </a:lnTo>
                  <a:lnTo>
                    <a:pt x="10711" y="11995"/>
                  </a:lnTo>
                  <a:lnTo>
                    <a:pt x="10271" y="11628"/>
                  </a:lnTo>
                  <a:lnTo>
                    <a:pt x="9391" y="10858"/>
                  </a:lnTo>
                  <a:lnTo>
                    <a:pt x="8547" y="10051"/>
                  </a:lnTo>
                  <a:lnTo>
                    <a:pt x="8107" y="9684"/>
                  </a:lnTo>
                  <a:lnTo>
                    <a:pt x="7703" y="9354"/>
                  </a:lnTo>
                  <a:lnTo>
                    <a:pt x="7227" y="9024"/>
                  </a:lnTo>
                  <a:lnTo>
                    <a:pt x="6786" y="8694"/>
                  </a:lnTo>
                  <a:lnTo>
                    <a:pt x="6309" y="8437"/>
                  </a:lnTo>
                  <a:lnTo>
                    <a:pt x="5833" y="8217"/>
                  </a:lnTo>
                  <a:lnTo>
                    <a:pt x="5356" y="8033"/>
                  </a:lnTo>
                  <a:lnTo>
                    <a:pt x="5209" y="7997"/>
                  </a:lnTo>
                  <a:close/>
                  <a:moveTo>
                    <a:pt x="954" y="12582"/>
                  </a:moveTo>
                  <a:lnTo>
                    <a:pt x="1101" y="12692"/>
                  </a:lnTo>
                  <a:lnTo>
                    <a:pt x="1064" y="12765"/>
                  </a:lnTo>
                  <a:lnTo>
                    <a:pt x="1064" y="12839"/>
                  </a:lnTo>
                  <a:lnTo>
                    <a:pt x="1064" y="12875"/>
                  </a:lnTo>
                  <a:lnTo>
                    <a:pt x="1101" y="12839"/>
                  </a:lnTo>
                  <a:lnTo>
                    <a:pt x="1211" y="12912"/>
                  </a:lnTo>
                  <a:lnTo>
                    <a:pt x="1247" y="12985"/>
                  </a:lnTo>
                  <a:lnTo>
                    <a:pt x="1247" y="13059"/>
                  </a:lnTo>
                  <a:lnTo>
                    <a:pt x="1284" y="13242"/>
                  </a:lnTo>
                  <a:lnTo>
                    <a:pt x="991" y="13095"/>
                  </a:lnTo>
                  <a:lnTo>
                    <a:pt x="844" y="13059"/>
                  </a:lnTo>
                  <a:lnTo>
                    <a:pt x="697" y="13022"/>
                  </a:lnTo>
                  <a:lnTo>
                    <a:pt x="844" y="12765"/>
                  </a:lnTo>
                  <a:lnTo>
                    <a:pt x="954" y="12582"/>
                  </a:lnTo>
                  <a:close/>
                  <a:moveTo>
                    <a:pt x="2715" y="10858"/>
                  </a:moveTo>
                  <a:lnTo>
                    <a:pt x="2641" y="10931"/>
                  </a:lnTo>
                  <a:lnTo>
                    <a:pt x="2641" y="10968"/>
                  </a:lnTo>
                  <a:lnTo>
                    <a:pt x="2788" y="11151"/>
                  </a:lnTo>
                  <a:lnTo>
                    <a:pt x="2935" y="11261"/>
                  </a:lnTo>
                  <a:lnTo>
                    <a:pt x="3302" y="11445"/>
                  </a:lnTo>
                  <a:lnTo>
                    <a:pt x="3778" y="11775"/>
                  </a:lnTo>
                  <a:lnTo>
                    <a:pt x="4255" y="12105"/>
                  </a:lnTo>
                  <a:lnTo>
                    <a:pt x="5099" y="12765"/>
                  </a:lnTo>
                  <a:lnTo>
                    <a:pt x="5539" y="13095"/>
                  </a:lnTo>
                  <a:lnTo>
                    <a:pt x="5759" y="13242"/>
                  </a:lnTo>
                  <a:lnTo>
                    <a:pt x="5869" y="13279"/>
                  </a:lnTo>
                  <a:lnTo>
                    <a:pt x="6053" y="13279"/>
                  </a:lnTo>
                  <a:lnTo>
                    <a:pt x="6126" y="13242"/>
                  </a:lnTo>
                  <a:lnTo>
                    <a:pt x="6163" y="13169"/>
                  </a:lnTo>
                  <a:lnTo>
                    <a:pt x="6126" y="13059"/>
                  </a:lnTo>
                  <a:lnTo>
                    <a:pt x="6089" y="12985"/>
                  </a:lnTo>
                  <a:lnTo>
                    <a:pt x="6016" y="12875"/>
                  </a:lnTo>
                  <a:lnTo>
                    <a:pt x="5869" y="12729"/>
                  </a:lnTo>
                  <a:lnTo>
                    <a:pt x="5502" y="12472"/>
                  </a:lnTo>
                  <a:lnTo>
                    <a:pt x="4512" y="11738"/>
                  </a:lnTo>
                  <a:lnTo>
                    <a:pt x="4035" y="11408"/>
                  </a:lnTo>
                  <a:lnTo>
                    <a:pt x="3522" y="11078"/>
                  </a:lnTo>
                  <a:lnTo>
                    <a:pt x="3338" y="11005"/>
                  </a:lnTo>
                  <a:lnTo>
                    <a:pt x="3118" y="10895"/>
                  </a:lnTo>
                  <a:lnTo>
                    <a:pt x="2935" y="10858"/>
                  </a:lnTo>
                  <a:close/>
                  <a:moveTo>
                    <a:pt x="13756" y="12252"/>
                  </a:moveTo>
                  <a:lnTo>
                    <a:pt x="13719" y="12362"/>
                  </a:lnTo>
                  <a:lnTo>
                    <a:pt x="13719" y="12619"/>
                  </a:lnTo>
                  <a:lnTo>
                    <a:pt x="13719" y="12912"/>
                  </a:lnTo>
                  <a:lnTo>
                    <a:pt x="13756" y="12985"/>
                  </a:lnTo>
                  <a:lnTo>
                    <a:pt x="13793" y="13022"/>
                  </a:lnTo>
                  <a:lnTo>
                    <a:pt x="13719" y="13095"/>
                  </a:lnTo>
                  <a:lnTo>
                    <a:pt x="13389" y="13536"/>
                  </a:lnTo>
                  <a:lnTo>
                    <a:pt x="13426" y="13132"/>
                  </a:lnTo>
                  <a:lnTo>
                    <a:pt x="13462" y="12912"/>
                  </a:lnTo>
                  <a:lnTo>
                    <a:pt x="13462" y="12765"/>
                  </a:lnTo>
                  <a:lnTo>
                    <a:pt x="13426" y="12655"/>
                  </a:lnTo>
                  <a:lnTo>
                    <a:pt x="13756" y="12252"/>
                  </a:lnTo>
                  <a:close/>
                  <a:moveTo>
                    <a:pt x="4402" y="8694"/>
                  </a:moveTo>
                  <a:lnTo>
                    <a:pt x="4329" y="8730"/>
                  </a:lnTo>
                  <a:lnTo>
                    <a:pt x="4255" y="8804"/>
                  </a:lnTo>
                  <a:lnTo>
                    <a:pt x="4255" y="8877"/>
                  </a:lnTo>
                  <a:lnTo>
                    <a:pt x="4255" y="8987"/>
                  </a:lnTo>
                  <a:lnTo>
                    <a:pt x="4292" y="9060"/>
                  </a:lnTo>
                  <a:lnTo>
                    <a:pt x="4365" y="9134"/>
                  </a:lnTo>
                  <a:lnTo>
                    <a:pt x="4512" y="9207"/>
                  </a:lnTo>
                  <a:lnTo>
                    <a:pt x="4842" y="9354"/>
                  </a:lnTo>
                  <a:lnTo>
                    <a:pt x="5136" y="9501"/>
                  </a:lnTo>
                  <a:lnTo>
                    <a:pt x="5392" y="9647"/>
                  </a:lnTo>
                  <a:lnTo>
                    <a:pt x="5869" y="10014"/>
                  </a:lnTo>
                  <a:lnTo>
                    <a:pt x="6346" y="10418"/>
                  </a:lnTo>
                  <a:lnTo>
                    <a:pt x="6786" y="10858"/>
                  </a:lnTo>
                  <a:lnTo>
                    <a:pt x="8584" y="12398"/>
                  </a:lnTo>
                  <a:lnTo>
                    <a:pt x="9501" y="13169"/>
                  </a:lnTo>
                  <a:lnTo>
                    <a:pt x="9721" y="13315"/>
                  </a:lnTo>
                  <a:lnTo>
                    <a:pt x="9941" y="13462"/>
                  </a:lnTo>
                  <a:lnTo>
                    <a:pt x="10161" y="13572"/>
                  </a:lnTo>
                  <a:lnTo>
                    <a:pt x="10271" y="13609"/>
                  </a:lnTo>
                  <a:lnTo>
                    <a:pt x="10381" y="13609"/>
                  </a:lnTo>
                  <a:lnTo>
                    <a:pt x="10454" y="13572"/>
                  </a:lnTo>
                  <a:lnTo>
                    <a:pt x="10491" y="13536"/>
                  </a:lnTo>
                  <a:lnTo>
                    <a:pt x="10528" y="13462"/>
                  </a:lnTo>
                  <a:lnTo>
                    <a:pt x="10491" y="13389"/>
                  </a:lnTo>
                  <a:lnTo>
                    <a:pt x="10418" y="13242"/>
                  </a:lnTo>
                  <a:lnTo>
                    <a:pt x="10271" y="13132"/>
                  </a:lnTo>
                  <a:lnTo>
                    <a:pt x="9978" y="12949"/>
                  </a:lnTo>
                  <a:lnTo>
                    <a:pt x="9537" y="12619"/>
                  </a:lnTo>
                  <a:lnTo>
                    <a:pt x="9134" y="12288"/>
                  </a:lnTo>
                  <a:lnTo>
                    <a:pt x="7557" y="10931"/>
                  </a:lnTo>
                  <a:lnTo>
                    <a:pt x="6823" y="10271"/>
                  </a:lnTo>
                  <a:lnTo>
                    <a:pt x="6089" y="9647"/>
                  </a:lnTo>
                  <a:lnTo>
                    <a:pt x="5686" y="9354"/>
                  </a:lnTo>
                  <a:lnTo>
                    <a:pt x="5246" y="9097"/>
                  </a:lnTo>
                  <a:lnTo>
                    <a:pt x="4769" y="8950"/>
                  </a:lnTo>
                  <a:lnTo>
                    <a:pt x="4549" y="8840"/>
                  </a:lnTo>
                  <a:lnTo>
                    <a:pt x="4475" y="8767"/>
                  </a:lnTo>
                  <a:lnTo>
                    <a:pt x="4439" y="8694"/>
                  </a:lnTo>
                  <a:close/>
                  <a:moveTo>
                    <a:pt x="1541" y="13022"/>
                  </a:moveTo>
                  <a:lnTo>
                    <a:pt x="2091" y="13389"/>
                  </a:lnTo>
                  <a:lnTo>
                    <a:pt x="2091" y="13572"/>
                  </a:lnTo>
                  <a:lnTo>
                    <a:pt x="2126" y="13749"/>
                  </a:lnTo>
                  <a:lnTo>
                    <a:pt x="1504" y="13389"/>
                  </a:lnTo>
                  <a:lnTo>
                    <a:pt x="1578" y="13352"/>
                  </a:lnTo>
                  <a:lnTo>
                    <a:pt x="1614" y="13315"/>
                  </a:lnTo>
                  <a:lnTo>
                    <a:pt x="1614" y="13279"/>
                  </a:lnTo>
                  <a:lnTo>
                    <a:pt x="1614" y="13205"/>
                  </a:lnTo>
                  <a:lnTo>
                    <a:pt x="1541" y="13095"/>
                  </a:lnTo>
                  <a:lnTo>
                    <a:pt x="1541" y="13022"/>
                  </a:lnTo>
                  <a:close/>
                  <a:moveTo>
                    <a:pt x="13206" y="12949"/>
                  </a:moveTo>
                  <a:lnTo>
                    <a:pt x="13169" y="13022"/>
                  </a:lnTo>
                  <a:lnTo>
                    <a:pt x="13059" y="13756"/>
                  </a:lnTo>
                  <a:lnTo>
                    <a:pt x="13059" y="13829"/>
                  </a:lnTo>
                  <a:lnTo>
                    <a:pt x="13096" y="13866"/>
                  </a:lnTo>
                  <a:lnTo>
                    <a:pt x="12912" y="14086"/>
                  </a:lnTo>
                  <a:lnTo>
                    <a:pt x="12912" y="13719"/>
                  </a:lnTo>
                  <a:lnTo>
                    <a:pt x="12875" y="13352"/>
                  </a:lnTo>
                  <a:lnTo>
                    <a:pt x="13206" y="12949"/>
                  </a:lnTo>
                  <a:close/>
                  <a:moveTo>
                    <a:pt x="2458" y="13646"/>
                  </a:moveTo>
                  <a:lnTo>
                    <a:pt x="2641" y="13792"/>
                  </a:lnTo>
                  <a:lnTo>
                    <a:pt x="2788" y="13902"/>
                  </a:lnTo>
                  <a:lnTo>
                    <a:pt x="2788" y="14086"/>
                  </a:lnTo>
                  <a:lnTo>
                    <a:pt x="2825" y="14233"/>
                  </a:lnTo>
                  <a:lnTo>
                    <a:pt x="2605" y="14086"/>
                  </a:lnTo>
                  <a:lnTo>
                    <a:pt x="2385" y="13939"/>
                  </a:lnTo>
                  <a:lnTo>
                    <a:pt x="2495" y="13939"/>
                  </a:lnTo>
                  <a:lnTo>
                    <a:pt x="2568" y="13866"/>
                  </a:lnTo>
                  <a:lnTo>
                    <a:pt x="2568" y="13829"/>
                  </a:lnTo>
                  <a:lnTo>
                    <a:pt x="2568" y="13756"/>
                  </a:lnTo>
                  <a:lnTo>
                    <a:pt x="2458" y="13646"/>
                  </a:lnTo>
                  <a:close/>
                  <a:moveTo>
                    <a:pt x="3595" y="9794"/>
                  </a:moveTo>
                  <a:lnTo>
                    <a:pt x="3558" y="9831"/>
                  </a:lnTo>
                  <a:lnTo>
                    <a:pt x="3522" y="9867"/>
                  </a:lnTo>
                  <a:lnTo>
                    <a:pt x="3558" y="9977"/>
                  </a:lnTo>
                  <a:lnTo>
                    <a:pt x="3595" y="10088"/>
                  </a:lnTo>
                  <a:lnTo>
                    <a:pt x="3815" y="10234"/>
                  </a:lnTo>
                  <a:lnTo>
                    <a:pt x="4659" y="10821"/>
                  </a:lnTo>
                  <a:lnTo>
                    <a:pt x="5466" y="11518"/>
                  </a:lnTo>
                  <a:lnTo>
                    <a:pt x="6236" y="12178"/>
                  </a:lnTo>
                  <a:lnTo>
                    <a:pt x="7080" y="12839"/>
                  </a:lnTo>
                  <a:lnTo>
                    <a:pt x="7923" y="13462"/>
                  </a:lnTo>
                  <a:lnTo>
                    <a:pt x="8730" y="14049"/>
                  </a:lnTo>
                  <a:lnTo>
                    <a:pt x="9134" y="14343"/>
                  </a:lnTo>
                  <a:lnTo>
                    <a:pt x="9574" y="14563"/>
                  </a:lnTo>
                  <a:lnTo>
                    <a:pt x="9684" y="14563"/>
                  </a:lnTo>
                  <a:lnTo>
                    <a:pt x="9794" y="14526"/>
                  </a:lnTo>
                  <a:lnTo>
                    <a:pt x="9868" y="14453"/>
                  </a:lnTo>
                  <a:lnTo>
                    <a:pt x="9904" y="14416"/>
                  </a:lnTo>
                  <a:lnTo>
                    <a:pt x="9904" y="14379"/>
                  </a:lnTo>
                  <a:lnTo>
                    <a:pt x="9904" y="14306"/>
                  </a:lnTo>
                  <a:lnTo>
                    <a:pt x="9868" y="14269"/>
                  </a:lnTo>
                  <a:lnTo>
                    <a:pt x="9794" y="14196"/>
                  </a:lnTo>
                  <a:lnTo>
                    <a:pt x="9721" y="14159"/>
                  </a:lnTo>
                  <a:lnTo>
                    <a:pt x="9501" y="14012"/>
                  </a:lnTo>
                  <a:lnTo>
                    <a:pt x="9281" y="13866"/>
                  </a:lnTo>
                  <a:lnTo>
                    <a:pt x="8290" y="13205"/>
                  </a:lnTo>
                  <a:lnTo>
                    <a:pt x="7373" y="12508"/>
                  </a:lnTo>
                  <a:lnTo>
                    <a:pt x="6493" y="11812"/>
                  </a:lnTo>
                  <a:lnTo>
                    <a:pt x="5649" y="11115"/>
                  </a:lnTo>
                  <a:lnTo>
                    <a:pt x="4769" y="10418"/>
                  </a:lnTo>
                  <a:lnTo>
                    <a:pt x="4549" y="10234"/>
                  </a:lnTo>
                  <a:lnTo>
                    <a:pt x="4145" y="9977"/>
                  </a:lnTo>
                  <a:lnTo>
                    <a:pt x="3925" y="9867"/>
                  </a:lnTo>
                  <a:lnTo>
                    <a:pt x="3742" y="9794"/>
                  </a:lnTo>
                  <a:close/>
                  <a:moveTo>
                    <a:pt x="3155" y="14122"/>
                  </a:moveTo>
                  <a:lnTo>
                    <a:pt x="3778" y="14563"/>
                  </a:lnTo>
                  <a:lnTo>
                    <a:pt x="3742" y="14746"/>
                  </a:lnTo>
                  <a:lnTo>
                    <a:pt x="3742" y="14856"/>
                  </a:lnTo>
                  <a:lnTo>
                    <a:pt x="3338" y="14563"/>
                  </a:lnTo>
                  <a:lnTo>
                    <a:pt x="3338" y="14489"/>
                  </a:lnTo>
                  <a:lnTo>
                    <a:pt x="3302" y="14416"/>
                  </a:lnTo>
                  <a:lnTo>
                    <a:pt x="3192" y="14269"/>
                  </a:lnTo>
                  <a:lnTo>
                    <a:pt x="3155" y="14122"/>
                  </a:lnTo>
                  <a:close/>
                  <a:moveTo>
                    <a:pt x="12692" y="13536"/>
                  </a:moveTo>
                  <a:lnTo>
                    <a:pt x="12619" y="13976"/>
                  </a:lnTo>
                  <a:lnTo>
                    <a:pt x="12582" y="14416"/>
                  </a:lnTo>
                  <a:lnTo>
                    <a:pt x="12582" y="14489"/>
                  </a:lnTo>
                  <a:lnTo>
                    <a:pt x="12142" y="15040"/>
                  </a:lnTo>
                  <a:lnTo>
                    <a:pt x="12142" y="14893"/>
                  </a:lnTo>
                  <a:lnTo>
                    <a:pt x="12142" y="14563"/>
                  </a:lnTo>
                  <a:lnTo>
                    <a:pt x="12105" y="14269"/>
                  </a:lnTo>
                  <a:lnTo>
                    <a:pt x="12692" y="13536"/>
                  </a:lnTo>
                  <a:close/>
                  <a:moveTo>
                    <a:pt x="4035" y="14746"/>
                  </a:moveTo>
                  <a:lnTo>
                    <a:pt x="4402" y="15003"/>
                  </a:lnTo>
                  <a:lnTo>
                    <a:pt x="4402" y="15040"/>
                  </a:lnTo>
                  <a:lnTo>
                    <a:pt x="4402" y="15150"/>
                  </a:lnTo>
                  <a:lnTo>
                    <a:pt x="4439" y="15223"/>
                  </a:lnTo>
                  <a:lnTo>
                    <a:pt x="4549" y="15370"/>
                  </a:lnTo>
                  <a:lnTo>
                    <a:pt x="4659" y="15553"/>
                  </a:lnTo>
                  <a:lnTo>
                    <a:pt x="4255" y="15223"/>
                  </a:lnTo>
                  <a:lnTo>
                    <a:pt x="4255" y="15150"/>
                  </a:lnTo>
                  <a:lnTo>
                    <a:pt x="4219" y="15076"/>
                  </a:lnTo>
                  <a:lnTo>
                    <a:pt x="4109" y="14966"/>
                  </a:lnTo>
                  <a:lnTo>
                    <a:pt x="4035" y="14856"/>
                  </a:lnTo>
                  <a:lnTo>
                    <a:pt x="4035" y="14746"/>
                  </a:lnTo>
                  <a:close/>
                  <a:moveTo>
                    <a:pt x="11922" y="14489"/>
                  </a:moveTo>
                  <a:lnTo>
                    <a:pt x="11885" y="14856"/>
                  </a:lnTo>
                  <a:lnTo>
                    <a:pt x="11848" y="15113"/>
                  </a:lnTo>
                  <a:lnTo>
                    <a:pt x="11848" y="15260"/>
                  </a:lnTo>
                  <a:lnTo>
                    <a:pt x="11848" y="15370"/>
                  </a:lnTo>
                  <a:lnTo>
                    <a:pt x="11555" y="15700"/>
                  </a:lnTo>
                  <a:lnTo>
                    <a:pt x="11592" y="15480"/>
                  </a:lnTo>
                  <a:lnTo>
                    <a:pt x="11555" y="15223"/>
                  </a:lnTo>
                  <a:lnTo>
                    <a:pt x="11555" y="15150"/>
                  </a:lnTo>
                  <a:lnTo>
                    <a:pt x="11482" y="15113"/>
                  </a:lnTo>
                  <a:lnTo>
                    <a:pt x="11445" y="15113"/>
                  </a:lnTo>
                  <a:lnTo>
                    <a:pt x="11922" y="14489"/>
                  </a:lnTo>
                  <a:close/>
                  <a:moveTo>
                    <a:pt x="4769" y="15223"/>
                  </a:moveTo>
                  <a:lnTo>
                    <a:pt x="5026" y="15406"/>
                  </a:lnTo>
                  <a:lnTo>
                    <a:pt x="5576" y="15810"/>
                  </a:lnTo>
                  <a:lnTo>
                    <a:pt x="5576" y="15883"/>
                  </a:lnTo>
                  <a:lnTo>
                    <a:pt x="5576" y="16177"/>
                  </a:lnTo>
                  <a:lnTo>
                    <a:pt x="5576" y="16287"/>
                  </a:lnTo>
                  <a:lnTo>
                    <a:pt x="4916" y="15773"/>
                  </a:lnTo>
                  <a:lnTo>
                    <a:pt x="4952" y="15663"/>
                  </a:lnTo>
                  <a:lnTo>
                    <a:pt x="4952" y="15553"/>
                  </a:lnTo>
                  <a:lnTo>
                    <a:pt x="4916" y="15480"/>
                  </a:lnTo>
                  <a:lnTo>
                    <a:pt x="4879" y="15370"/>
                  </a:lnTo>
                  <a:lnTo>
                    <a:pt x="4769" y="15223"/>
                  </a:lnTo>
                  <a:close/>
                  <a:moveTo>
                    <a:pt x="5833" y="15993"/>
                  </a:moveTo>
                  <a:lnTo>
                    <a:pt x="6456" y="16507"/>
                  </a:lnTo>
                  <a:lnTo>
                    <a:pt x="6420" y="16580"/>
                  </a:lnTo>
                  <a:lnTo>
                    <a:pt x="6383" y="16690"/>
                  </a:lnTo>
                  <a:lnTo>
                    <a:pt x="6346" y="16874"/>
                  </a:lnTo>
                  <a:lnTo>
                    <a:pt x="5869" y="16507"/>
                  </a:lnTo>
                  <a:lnTo>
                    <a:pt x="5869" y="16323"/>
                  </a:lnTo>
                  <a:lnTo>
                    <a:pt x="5869" y="16140"/>
                  </a:lnTo>
                  <a:lnTo>
                    <a:pt x="5833" y="15993"/>
                  </a:lnTo>
                  <a:close/>
                  <a:moveTo>
                    <a:pt x="11298" y="15260"/>
                  </a:moveTo>
                  <a:lnTo>
                    <a:pt x="11298" y="15443"/>
                  </a:lnTo>
                  <a:lnTo>
                    <a:pt x="11225" y="15957"/>
                  </a:lnTo>
                  <a:lnTo>
                    <a:pt x="11225" y="16030"/>
                  </a:lnTo>
                  <a:lnTo>
                    <a:pt x="11261" y="16067"/>
                  </a:lnTo>
                  <a:lnTo>
                    <a:pt x="10088" y="17387"/>
                  </a:lnTo>
                  <a:lnTo>
                    <a:pt x="10088" y="17130"/>
                  </a:lnTo>
                  <a:lnTo>
                    <a:pt x="10088" y="16984"/>
                  </a:lnTo>
                  <a:lnTo>
                    <a:pt x="10308" y="16653"/>
                  </a:lnTo>
                  <a:lnTo>
                    <a:pt x="10821" y="15920"/>
                  </a:lnTo>
                  <a:lnTo>
                    <a:pt x="10785" y="16067"/>
                  </a:lnTo>
                  <a:lnTo>
                    <a:pt x="10711" y="16287"/>
                  </a:lnTo>
                  <a:lnTo>
                    <a:pt x="10711" y="16397"/>
                  </a:lnTo>
                  <a:lnTo>
                    <a:pt x="10711" y="16507"/>
                  </a:lnTo>
                  <a:lnTo>
                    <a:pt x="10748" y="16543"/>
                  </a:lnTo>
                  <a:lnTo>
                    <a:pt x="10785" y="16543"/>
                  </a:lnTo>
                  <a:lnTo>
                    <a:pt x="10895" y="16470"/>
                  </a:lnTo>
                  <a:lnTo>
                    <a:pt x="10968" y="16360"/>
                  </a:lnTo>
                  <a:lnTo>
                    <a:pt x="11005" y="16103"/>
                  </a:lnTo>
                  <a:lnTo>
                    <a:pt x="11005" y="15663"/>
                  </a:lnTo>
                  <a:lnTo>
                    <a:pt x="11225" y="15370"/>
                  </a:lnTo>
                  <a:lnTo>
                    <a:pt x="11298" y="15260"/>
                  </a:lnTo>
                  <a:close/>
                  <a:moveTo>
                    <a:pt x="6566" y="16580"/>
                  </a:moveTo>
                  <a:lnTo>
                    <a:pt x="7006" y="17020"/>
                  </a:lnTo>
                  <a:lnTo>
                    <a:pt x="7006" y="17240"/>
                  </a:lnTo>
                  <a:lnTo>
                    <a:pt x="7006" y="17460"/>
                  </a:lnTo>
                  <a:lnTo>
                    <a:pt x="6896" y="17350"/>
                  </a:lnTo>
                  <a:lnTo>
                    <a:pt x="6640" y="17130"/>
                  </a:lnTo>
                  <a:lnTo>
                    <a:pt x="6640" y="17020"/>
                  </a:lnTo>
                  <a:lnTo>
                    <a:pt x="6603" y="16800"/>
                  </a:lnTo>
                  <a:lnTo>
                    <a:pt x="6566" y="16580"/>
                  </a:lnTo>
                  <a:close/>
                  <a:moveTo>
                    <a:pt x="9464" y="404"/>
                  </a:moveTo>
                  <a:lnTo>
                    <a:pt x="9684" y="440"/>
                  </a:lnTo>
                  <a:lnTo>
                    <a:pt x="9868" y="477"/>
                  </a:lnTo>
                  <a:lnTo>
                    <a:pt x="10051" y="587"/>
                  </a:lnTo>
                  <a:lnTo>
                    <a:pt x="10418" y="844"/>
                  </a:lnTo>
                  <a:lnTo>
                    <a:pt x="10711" y="1064"/>
                  </a:lnTo>
                  <a:lnTo>
                    <a:pt x="12582" y="2421"/>
                  </a:lnTo>
                  <a:lnTo>
                    <a:pt x="14489" y="3815"/>
                  </a:lnTo>
                  <a:lnTo>
                    <a:pt x="15443" y="4512"/>
                  </a:lnTo>
                  <a:lnTo>
                    <a:pt x="15700" y="4732"/>
                  </a:lnTo>
                  <a:lnTo>
                    <a:pt x="15847" y="4805"/>
                  </a:lnTo>
                  <a:lnTo>
                    <a:pt x="15993" y="4879"/>
                  </a:lnTo>
                  <a:lnTo>
                    <a:pt x="15590" y="5356"/>
                  </a:lnTo>
                  <a:lnTo>
                    <a:pt x="15223" y="5869"/>
                  </a:lnTo>
                  <a:lnTo>
                    <a:pt x="15040" y="6089"/>
                  </a:lnTo>
                  <a:lnTo>
                    <a:pt x="14856" y="6383"/>
                  </a:lnTo>
                  <a:lnTo>
                    <a:pt x="14783" y="6529"/>
                  </a:lnTo>
                  <a:lnTo>
                    <a:pt x="14746" y="6639"/>
                  </a:lnTo>
                  <a:lnTo>
                    <a:pt x="14746" y="6786"/>
                  </a:lnTo>
                  <a:lnTo>
                    <a:pt x="14856" y="6896"/>
                  </a:lnTo>
                  <a:lnTo>
                    <a:pt x="14966" y="7006"/>
                  </a:lnTo>
                  <a:lnTo>
                    <a:pt x="15076" y="7080"/>
                  </a:lnTo>
                  <a:lnTo>
                    <a:pt x="15370" y="7190"/>
                  </a:lnTo>
                  <a:lnTo>
                    <a:pt x="15957" y="7300"/>
                  </a:lnTo>
                  <a:lnTo>
                    <a:pt x="16727" y="7446"/>
                  </a:lnTo>
                  <a:lnTo>
                    <a:pt x="17021" y="7520"/>
                  </a:lnTo>
                  <a:lnTo>
                    <a:pt x="16984" y="7593"/>
                  </a:lnTo>
                  <a:lnTo>
                    <a:pt x="16470" y="8143"/>
                  </a:lnTo>
                  <a:lnTo>
                    <a:pt x="15993" y="8730"/>
                  </a:lnTo>
                  <a:lnTo>
                    <a:pt x="15040" y="9904"/>
                  </a:lnTo>
                  <a:lnTo>
                    <a:pt x="12912" y="12508"/>
                  </a:lnTo>
                  <a:lnTo>
                    <a:pt x="11848" y="13792"/>
                  </a:lnTo>
                  <a:lnTo>
                    <a:pt x="10821" y="15113"/>
                  </a:lnTo>
                  <a:lnTo>
                    <a:pt x="10344" y="15736"/>
                  </a:lnTo>
                  <a:lnTo>
                    <a:pt x="9904" y="16397"/>
                  </a:lnTo>
                  <a:lnTo>
                    <a:pt x="9464" y="17057"/>
                  </a:lnTo>
                  <a:lnTo>
                    <a:pt x="9317" y="17277"/>
                  </a:lnTo>
                  <a:lnTo>
                    <a:pt x="9207" y="17497"/>
                  </a:lnTo>
                  <a:lnTo>
                    <a:pt x="8987" y="17387"/>
                  </a:lnTo>
                  <a:lnTo>
                    <a:pt x="8767" y="17350"/>
                  </a:lnTo>
                  <a:lnTo>
                    <a:pt x="8290" y="17204"/>
                  </a:lnTo>
                  <a:lnTo>
                    <a:pt x="7997" y="17094"/>
                  </a:lnTo>
                  <a:lnTo>
                    <a:pt x="7740" y="16910"/>
                  </a:lnTo>
                  <a:lnTo>
                    <a:pt x="7483" y="16727"/>
                  </a:lnTo>
                  <a:lnTo>
                    <a:pt x="7227" y="16507"/>
                  </a:lnTo>
                  <a:lnTo>
                    <a:pt x="6750" y="16067"/>
                  </a:lnTo>
                  <a:lnTo>
                    <a:pt x="6273" y="15663"/>
                  </a:lnTo>
                  <a:lnTo>
                    <a:pt x="5723" y="15296"/>
                  </a:lnTo>
                  <a:lnTo>
                    <a:pt x="5209" y="14929"/>
                  </a:lnTo>
                  <a:lnTo>
                    <a:pt x="3045" y="13462"/>
                  </a:lnTo>
                  <a:lnTo>
                    <a:pt x="1908" y="12619"/>
                  </a:lnTo>
                  <a:lnTo>
                    <a:pt x="1321" y="12215"/>
                  </a:lnTo>
                  <a:lnTo>
                    <a:pt x="697" y="11848"/>
                  </a:lnTo>
                  <a:lnTo>
                    <a:pt x="624" y="11812"/>
                  </a:lnTo>
                  <a:lnTo>
                    <a:pt x="1614" y="10381"/>
                  </a:lnTo>
                  <a:lnTo>
                    <a:pt x="2641" y="8950"/>
                  </a:lnTo>
                  <a:lnTo>
                    <a:pt x="3668" y="7556"/>
                  </a:lnTo>
                  <a:lnTo>
                    <a:pt x="4732" y="6163"/>
                  </a:lnTo>
                  <a:lnTo>
                    <a:pt x="6970" y="3338"/>
                  </a:lnTo>
                  <a:lnTo>
                    <a:pt x="8144" y="1944"/>
                  </a:lnTo>
                  <a:lnTo>
                    <a:pt x="8730" y="1284"/>
                  </a:lnTo>
                  <a:lnTo>
                    <a:pt x="9244" y="550"/>
                  </a:lnTo>
                  <a:lnTo>
                    <a:pt x="9281" y="477"/>
                  </a:lnTo>
                  <a:lnTo>
                    <a:pt x="9281" y="404"/>
                  </a:lnTo>
                  <a:close/>
                  <a:moveTo>
                    <a:pt x="7227" y="17204"/>
                  </a:moveTo>
                  <a:lnTo>
                    <a:pt x="7667" y="17460"/>
                  </a:lnTo>
                  <a:lnTo>
                    <a:pt x="8107" y="17681"/>
                  </a:lnTo>
                  <a:lnTo>
                    <a:pt x="8070" y="17937"/>
                  </a:lnTo>
                  <a:lnTo>
                    <a:pt x="8107" y="18194"/>
                  </a:lnTo>
                  <a:lnTo>
                    <a:pt x="7850" y="18084"/>
                  </a:lnTo>
                  <a:lnTo>
                    <a:pt x="7447" y="17791"/>
                  </a:lnTo>
                  <a:lnTo>
                    <a:pt x="7410" y="17644"/>
                  </a:lnTo>
                  <a:lnTo>
                    <a:pt x="7337" y="17497"/>
                  </a:lnTo>
                  <a:lnTo>
                    <a:pt x="7227" y="17204"/>
                  </a:lnTo>
                  <a:close/>
                  <a:moveTo>
                    <a:pt x="9831" y="17460"/>
                  </a:moveTo>
                  <a:lnTo>
                    <a:pt x="9868" y="17534"/>
                  </a:lnTo>
                  <a:lnTo>
                    <a:pt x="9904" y="17571"/>
                  </a:lnTo>
                  <a:lnTo>
                    <a:pt x="9464" y="18084"/>
                  </a:lnTo>
                  <a:lnTo>
                    <a:pt x="9207" y="18341"/>
                  </a:lnTo>
                  <a:lnTo>
                    <a:pt x="9171" y="18231"/>
                  </a:lnTo>
                  <a:lnTo>
                    <a:pt x="9134" y="18121"/>
                  </a:lnTo>
                  <a:lnTo>
                    <a:pt x="9134" y="17974"/>
                  </a:lnTo>
                  <a:lnTo>
                    <a:pt x="9317" y="17974"/>
                  </a:lnTo>
                  <a:lnTo>
                    <a:pt x="9317" y="17937"/>
                  </a:lnTo>
                  <a:lnTo>
                    <a:pt x="9391" y="17937"/>
                  </a:lnTo>
                  <a:lnTo>
                    <a:pt x="9464" y="17901"/>
                  </a:lnTo>
                  <a:lnTo>
                    <a:pt x="9574" y="17827"/>
                  </a:lnTo>
                  <a:lnTo>
                    <a:pt x="9647" y="17681"/>
                  </a:lnTo>
                  <a:lnTo>
                    <a:pt x="9794" y="17460"/>
                  </a:lnTo>
                  <a:close/>
                  <a:moveTo>
                    <a:pt x="9464" y="0"/>
                  </a:moveTo>
                  <a:lnTo>
                    <a:pt x="9281" y="37"/>
                  </a:lnTo>
                  <a:lnTo>
                    <a:pt x="9134" y="110"/>
                  </a:lnTo>
                  <a:lnTo>
                    <a:pt x="9024" y="147"/>
                  </a:lnTo>
                  <a:lnTo>
                    <a:pt x="8951" y="257"/>
                  </a:lnTo>
                  <a:lnTo>
                    <a:pt x="8914" y="294"/>
                  </a:lnTo>
                  <a:lnTo>
                    <a:pt x="8914" y="330"/>
                  </a:lnTo>
                  <a:lnTo>
                    <a:pt x="8327" y="954"/>
                  </a:lnTo>
                  <a:lnTo>
                    <a:pt x="7740" y="1614"/>
                  </a:lnTo>
                  <a:lnTo>
                    <a:pt x="6640" y="2971"/>
                  </a:lnTo>
                  <a:lnTo>
                    <a:pt x="5502" y="4365"/>
                  </a:lnTo>
                  <a:lnTo>
                    <a:pt x="4402" y="5759"/>
                  </a:lnTo>
                  <a:lnTo>
                    <a:pt x="2421" y="8400"/>
                  </a:lnTo>
                  <a:lnTo>
                    <a:pt x="477" y="11041"/>
                  </a:lnTo>
                  <a:lnTo>
                    <a:pt x="330" y="11261"/>
                  </a:lnTo>
                  <a:lnTo>
                    <a:pt x="37" y="11701"/>
                  </a:lnTo>
                  <a:lnTo>
                    <a:pt x="0" y="11775"/>
                  </a:lnTo>
                  <a:lnTo>
                    <a:pt x="0" y="11885"/>
                  </a:lnTo>
                  <a:lnTo>
                    <a:pt x="37" y="11958"/>
                  </a:lnTo>
                  <a:lnTo>
                    <a:pt x="74" y="12032"/>
                  </a:lnTo>
                  <a:lnTo>
                    <a:pt x="147" y="12068"/>
                  </a:lnTo>
                  <a:lnTo>
                    <a:pt x="220" y="12105"/>
                  </a:lnTo>
                  <a:lnTo>
                    <a:pt x="294" y="12105"/>
                  </a:lnTo>
                  <a:lnTo>
                    <a:pt x="404" y="12068"/>
                  </a:lnTo>
                  <a:lnTo>
                    <a:pt x="440" y="12142"/>
                  </a:lnTo>
                  <a:lnTo>
                    <a:pt x="697" y="12398"/>
                  </a:lnTo>
                  <a:lnTo>
                    <a:pt x="587" y="12508"/>
                  </a:lnTo>
                  <a:lnTo>
                    <a:pt x="514" y="12655"/>
                  </a:lnTo>
                  <a:lnTo>
                    <a:pt x="440" y="12802"/>
                  </a:lnTo>
                  <a:lnTo>
                    <a:pt x="404" y="12949"/>
                  </a:lnTo>
                  <a:lnTo>
                    <a:pt x="404" y="13022"/>
                  </a:lnTo>
                  <a:lnTo>
                    <a:pt x="440" y="13059"/>
                  </a:lnTo>
                  <a:lnTo>
                    <a:pt x="514" y="13095"/>
                  </a:lnTo>
                  <a:lnTo>
                    <a:pt x="550" y="13095"/>
                  </a:lnTo>
                  <a:lnTo>
                    <a:pt x="624" y="13205"/>
                  </a:lnTo>
                  <a:lnTo>
                    <a:pt x="697" y="13315"/>
                  </a:lnTo>
                  <a:lnTo>
                    <a:pt x="881" y="13462"/>
                  </a:lnTo>
                  <a:lnTo>
                    <a:pt x="1284" y="13719"/>
                  </a:lnTo>
                  <a:lnTo>
                    <a:pt x="2385" y="14416"/>
                  </a:lnTo>
                  <a:lnTo>
                    <a:pt x="3558" y="15223"/>
                  </a:lnTo>
                  <a:lnTo>
                    <a:pt x="4659" y="16103"/>
                  </a:lnTo>
                  <a:lnTo>
                    <a:pt x="6420" y="17534"/>
                  </a:lnTo>
                  <a:lnTo>
                    <a:pt x="6420" y="17571"/>
                  </a:lnTo>
                  <a:lnTo>
                    <a:pt x="6493" y="17644"/>
                  </a:lnTo>
                  <a:lnTo>
                    <a:pt x="6566" y="17644"/>
                  </a:lnTo>
                  <a:lnTo>
                    <a:pt x="6823" y="17864"/>
                  </a:lnTo>
                  <a:lnTo>
                    <a:pt x="7300" y="18231"/>
                  </a:lnTo>
                  <a:lnTo>
                    <a:pt x="7777" y="18561"/>
                  </a:lnTo>
                  <a:lnTo>
                    <a:pt x="8034" y="18671"/>
                  </a:lnTo>
                  <a:lnTo>
                    <a:pt x="8254" y="18781"/>
                  </a:lnTo>
                  <a:lnTo>
                    <a:pt x="8510" y="18854"/>
                  </a:lnTo>
                  <a:lnTo>
                    <a:pt x="8620" y="18854"/>
                  </a:lnTo>
                  <a:lnTo>
                    <a:pt x="8767" y="18818"/>
                  </a:lnTo>
                  <a:lnTo>
                    <a:pt x="8804" y="18744"/>
                  </a:lnTo>
                  <a:lnTo>
                    <a:pt x="8840" y="18708"/>
                  </a:lnTo>
                  <a:lnTo>
                    <a:pt x="8840" y="18634"/>
                  </a:lnTo>
                  <a:lnTo>
                    <a:pt x="8804" y="18561"/>
                  </a:lnTo>
                  <a:lnTo>
                    <a:pt x="8730" y="18488"/>
                  </a:lnTo>
                  <a:lnTo>
                    <a:pt x="8620" y="18414"/>
                  </a:lnTo>
                  <a:lnTo>
                    <a:pt x="8437" y="18341"/>
                  </a:lnTo>
                  <a:lnTo>
                    <a:pt x="8400" y="18341"/>
                  </a:lnTo>
                  <a:lnTo>
                    <a:pt x="8400" y="18157"/>
                  </a:lnTo>
                  <a:lnTo>
                    <a:pt x="8400" y="17974"/>
                  </a:lnTo>
                  <a:lnTo>
                    <a:pt x="8364" y="17791"/>
                  </a:lnTo>
                  <a:lnTo>
                    <a:pt x="8620" y="17864"/>
                  </a:lnTo>
                  <a:lnTo>
                    <a:pt x="8951" y="17937"/>
                  </a:lnTo>
                  <a:lnTo>
                    <a:pt x="8877" y="18121"/>
                  </a:lnTo>
                  <a:lnTo>
                    <a:pt x="8877" y="18267"/>
                  </a:lnTo>
                  <a:lnTo>
                    <a:pt x="8914" y="18451"/>
                  </a:lnTo>
                  <a:lnTo>
                    <a:pt x="8987" y="18598"/>
                  </a:lnTo>
                  <a:lnTo>
                    <a:pt x="8877" y="18781"/>
                  </a:lnTo>
                  <a:lnTo>
                    <a:pt x="8877" y="18854"/>
                  </a:lnTo>
                  <a:lnTo>
                    <a:pt x="8914" y="18964"/>
                  </a:lnTo>
                  <a:lnTo>
                    <a:pt x="9024" y="19001"/>
                  </a:lnTo>
                  <a:lnTo>
                    <a:pt x="9097" y="18964"/>
                  </a:lnTo>
                  <a:lnTo>
                    <a:pt x="9281" y="18854"/>
                  </a:lnTo>
                  <a:lnTo>
                    <a:pt x="9427" y="18708"/>
                  </a:lnTo>
                  <a:lnTo>
                    <a:pt x="9721" y="18414"/>
                  </a:lnTo>
                  <a:lnTo>
                    <a:pt x="10344" y="17717"/>
                  </a:lnTo>
                  <a:lnTo>
                    <a:pt x="11555" y="16397"/>
                  </a:lnTo>
                  <a:lnTo>
                    <a:pt x="12802" y="14929"/>
                  </a:lnTo>
                  <a:lnTo>
                    <a:pt x="14013" y="13462"/>
                  </a:lnTo>
                  <a:lnTo>
                    <a:pt x="15150" y="11958"/>
                  </a:lnTo>
                  <a:lnTo>
                    <a:pt x="16214" y="10454"/>
                  </a:lnTo>
                  <a:lnTo>
                    <a:pt x="17314" y="8950"/>
                  </a:lnTo>
                  <a:lnTo>
                    <a:pt x="17791" y="8253"/>
                  </a:lnTo>
                  <a:lnTo>
                    <a:pt x="18011" y="7887"/>
                  </a:lnTo>
                  <a:lnTo>
                    <a:pt x="18231" y="7483"/>
                  </a:lnTo>
                  <a:lnTo>
                    <a:pt x="18304" y="7483"/>
                  </a:lnTo>
                  <a:lnTo>
                    <a:pt x="18341" y="7446"/>
                  </a:lnTo>
                  <a:lnTo>
                    <a:pt x="18378" y="7373"/>
                  </a:lnTo>
                  <a:lnTo>
                    <a:pt x="18378" y="7300"/>
                  </a:lnTo>
                  <a:lnTo>
                    <a:pt x="18268" y="7080"/>
                  </a:lnTo>
                  <a:lnTo>
                    <a:pt x="18158" y="6860"/>
                  </a:lnTo>
                  <a:lnTo>
                    <a:pt x="17828" y="6493"/>
                  </a:lnTo>
                  <a:lnTo>
                    <a:pt x="17644" y="6346"/>
                  </a:lnTo>
                  <a:lnTo>
                    <a:pt x="17424" y="6199"/>
                  </a:lnTo>
                  <a:lnTo>
                    <a:pt x="17277" y="6126"/>
                  </a:lnTo>
                  <a:lnTo>
                    <a:pt x="17131" y="6089"/>
                  </a:lnTo>
                  <a:lnTo>
                    <a:pt x="16910" y="5576"/>
                  </a:lnTo>
                  <a:lnTo>
                    <a:pt x="16837" y="5319"/>
                  </a:lnTo>
                  <a:lnTo>
                    <a:pt x="16800" y="5062"/>
                  </a:lnTo>
                  <a:lnTo>
                    <a:pt x="16800" y="4915"/>
                  </a:lnTo>
                  <a:lnTo>
                    <a:pt x="16727" y="4769"/>
                  </a:lnTo>
                  <a:lnTo>
                    <a:pt x="16654" y="4695"/>
                  </a:lnTo>
                  <a:lnTo>
                    <a:pt x="16470" y="4695"/>
                  </a:lnTo>
                  <a:lnTo>
                    <a:pt x="16397" y="4732"/>
                  </a:lnTo>
                  <a:lnTo>
                    <a:pt x="16360" y="4769"/>
                  </a:lnTo>
                  <a:lnTo>
                    <a:pt x="16397" y="4842"/>
                  </a:lnTo>
                  <a:lnTo>
                    <a:pt x="16434" y="4879"/>
                  </a:lnTo>
                  <a:lnTo>
                    <a:pt x="16434" y="4915"/>
                  </a:lnTo>
                  <a:lnTo>
                    <a:pt x="16434" y="5099"/>
                  </a:lnTo>
                  <a:lnTo>
                    <a:pt x="16434" y="5356"/>
                  </a:lnTo>
                  <a:lnTo>
                    <a:pt x="16470" y="5539"/>
                  </a:lnTo>
                  <a:lnTo>
                    <a:pt x="16544" y="5759"/>
                  </a:lnTo>
                  <a:lnTo>
                    <a:pt x="16690" y="6126"/>
                  </a:lnTo>
                  <a:lnTo>
                    <a:pt x="16984" y="7006"/>
                  </a:lnTo>
                  <a:lnTo>
                    <a:pt x="17021" y="7080"/>
                  </a:lnTo>
                  <a:lnTo>
                    <a:pt x="16544" y="6970"/>
                  </a:lnTo>
                  <a:lnTo>
                    <a:pt x="15920" y="6860"/>
                  </a:lnTo>
                  <a:lnTo>
                    <a:pt x="15296" y="6713"/>
                  </a:lnTo>
                  <a:lnTo>
                    <a:pt x="15186" y="6639"/>
                  </a:lnTo>
                  <a:lnTo>
                    <a:pt x="15223" y="6603"/>
                  </a:lnTo>
                  <a:lnTo>
                    <a:pt x="15333" y="6419"/>
                  </a:lnTo>
                  <a:lnTo>
                    <a:pt x="15700" y="5906"/>
                  </a:lnTo>
                  <a:lnTo>
                    <a:pt x="16030" y="5392"/>
                  </a:lnTo>
                  <a:lnTo>
                    <a:pt x="16287" y="4915"/>
                  </a:lnTo>
                  <a:lnTo>
                    <a:pt x="16360" y="4842"/>
                  </a:lnTo>
                  <a:lnTo>
                    <a:pt x="16360" y="4732"/>
                  </a:lnTo>
                  <a:lnTo>
                    <a:pt x="16324" y="4622"/>
                  </a:lnTo>
                  <a:lnTo>
                    <a:pt x="16250" y="4512"/>
                  </a:lnTo>
                  <a:lnTo>
                    <a:pt x="16067" y="4329"/>
                  </a:lnTo>
                  <a:lnTo>
                    <a:pt x="15590" y="4035"/>
                  </a:lnTo>
                  <a:lnTo>
                    <a:pt x="14526" y="3265"/>
                  </a:lnTo>
                  <a:lnTo>
                    <a:pt x="12435" y="1724"/>
                  </a:lnTo>
                  <a:lnTo>
                    <a:pt x="11445" y="1027"/>
                  </a:lnTo>
                  <a:lnTo>
                    <a:pt x="10454" y="330"/>
                  </a:lnTo>
                  <a:lnTo>
                    <a:pt x="10124" y="147"/>
                  </a:lnTo>
                  <a:lnTo>
                    <a:pt x="9794" y="37"/>
                  </a:lnTo>
                  <a:lnTo>
                    <a:pt x="961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0" name="Shape 300"/>
            <p:cNvSpPr/>
            <p:nvPr/>
          </p:nvSpPr>
          <p:spPr>
            <a:xfrm>
              <a:off x="6855475" y="1544725"/>
              <a:ext cx="444800" cy="353100"/>
            </a:xfrm>
            <a:custGeom>
              <a:avLst/>
              <a:gdLst/>
              <a:ahLst/>
              <a:cxnLst/>
              <a:rect l="0" t="0" r="0" b="0"/>
              <a:pathLst>
                <a:path w="17792" h="14124" extrusionOk="0">
                  <a:moveTo>
                    <a:pt x="10565" y="2275"/>
                  </a:moveTo>
                  <a:lnTo>
                    <a:pt x="10785" y="2312"/>
                  </a:lnTo>
                  <a:lnTo>
                    <a:pt x="11189" y="2422"/>
                  </a:lnTo>
                  <a:lnTo>
                    <a:pt x="11555" y="2605"/>
                  </a:lnTo>
                  <a:lnTo>
                    <a:pt x="11445" y="2605"/>
                  </a:lnTo>
                  <a:lnTo>
                    <a:pt x="10638" y="2899"/>
                  </a:lnTo>
                  <a:lnTo>
                    <a:pt x="9868" y="3192"/>
                  </a:lnTo>
                  <a:lnTo>
                    <a:pt x="9245" y="3449"/>
                  </a:lnTo>
                  <a:lnTo>
                    <a:pt x="8584" y="3706"/>
                  </a:lnTo>
                  <a:lnTo>
                    <a:pt x="7961" y="4036"/>
                  </a:lnTo>
                  <a:lnTo>
                    <a:pt x="7667" y="4219"/>
                  </a:lnTo>
                  <a:lnTo>
                    <a:pt x="7410" y="4439"/>
                  </a:lnTo>
                  <a:lnTo>
                    <a:pt x="7631" y="4073"/>
                  </a:lnTo>
                  <a:lnTo>
                    <a:pt x="7887" y="3743"/>
                  </a:lnTo>
                  <a:lnTo>
                    <a:pt x="8144" y="3412"/>
                  </a:lnTo>
                  <a:lnTo>
                    <a:pt x="8438" y="3156"/>
                  </a:lnTo>
                  <a:lnTo>
                    <a:pt x="8768" y="2899"/>
                  </a:lnTo>
                  <a:lnTo>
                    <a:pt x="9098" y="2679"/>
                  </a:lnTo>
                  <a:lnTo>
                    <a:pt x="9501" y="2495"/>
                  </a:lnTo>
                  <a:lnTo>
                    <a:pt x="9905" y="2349"/>
                  </a:lnTo>
                  <a:lnTo>
                    <a:pt x="10125" y="2312"/>
                  </a:lnTo>
                  <a:lnTo>
                    <a:pt x="10345" y="2275"/>
                  </a:lnTo>
                  <a:close/>
                  <a:moveTo>
                    <a:pt x="1285" y="2129"/>
                  </a:moveTo>
                  <a:lnTo>
                    <a:pt x="1248" y="2165"/>
                  </a:lnTo>
                  <a:lnTo>
                    <a:pt x="1101" y="2275"/>
                  </a:lnTo>
                  <a:lnTo>
                    <a:pt x="991" y="2422"/>
                  </a:lnTo>
                  <a:lnTo>
                    <a:pt x="808" y="2715"/>
                  </a:lnTo>
                  <a:lnTo>
                    <a:pt x="588" y="2605"/>
                  </a:lnTo>
                  <a:lnTo>
                    <a:pt x="441" y="2422"/>
                  </a:lnTo>
                  <a:lnTo>
                    <a:pt x="258" y="2239"/>
                  </a:lnTo>
                  <a:lnTo>
                    <a:pt x="184" y="2202"/>
                  </a:lnTo>
                  <a:lnTo>
                    <a:pt x="111" y="2202"/>
                  </a:lnTo>
                  <a:lnTo>
                    <a:pt x="37" y="2239"/>
                  </a:lnTo>
                  <a:lnTo>
                    <a:pt x="1" y="2312"/>
                  </a:lnTo>
                  <a:lnTo>
                    <a:pt x="1" y="2495"/>
                  </a:lnTo>
                  <a:lnTo>
                    <a:pt x="74" y="2642"/>
                  </a:lnTo>
                  <a:lnTo>
                    <a:pt x="147" y="2789"/>
                  </a:lnTo>
                  <a:lnTo>
                    <a:pt x="258" y="2936"/>
                  </a:lnTo>
                  <a:lnTo>
                    <a:pt x="404" y="3046"/>
                  </a:lnTo>
                  <a:lnTo>
                    <a:pt x="588" y="3119"/>
                  </a:lnTo>
                  <a:lnTo>
                    <a:pt x="294" y="3706"/>
                  </a:lnTo>
                  <a:lnTo>
                    <a:pt x="74" y="4293"/>
                  </a:lnTo>
                  <a:lnTo>
                    <a:pt x="74" y="4403"/>
                  </a:lnTo>
                  <a:lnTo>
                    <a:pt x="74" y="4476"/>
                  </a:lnTo>
                  <a:lnTo>
                    <a:pt x="147" y="4549"/>
                  </a:lnTo>
                  <a:lnTo>
                    <a:pt x="221" y="4586"/>
                  </a:lnTo>
                  <a:lnTo>
                    <a:pt x="294" y="4623"/>
                  </a:lnTo>
                  <a:lnTo>
                    <a:pt x="368" y="4586"/>
                  </a:lnTo>
                  <a:lnTo>
                    <a:pt x="441" y="4549"/>
                  </a:lnTo>
                  <a:lnTo>
                    <a:pt x="514" y="4476"/>
                  </a:lnTo>
                  <a:lnTo>
                    <a:pt x="991" y="3339"/>
                  </a:lnTo>
                  <a:lnTo>
                    <a:pt x="1248" y="2789"/>
                  </a:lnTo>
                  <a:lnTo>
                    <a:pt x="1321" y="2495"/>
                  </a:lnTo>
                  <a:lnTo>
                    <a:pt x="1395" y="2202"/>
                  </a:lnTo>
                  <a:lnTo>
                    <a:pt x="1358" y="2165"/>
                  </a:lnTo>
                  <a:lnTo>
                    <a:pt x="1321" y="2129"/>
                  </a:lnTo>
                  <a:close/>
                  <a:moveTo>
                    <a:pt x="11702" y="2715"/>
                  </a:moveTo>
                  <a:lnTo>
                    <a:pt x="11959" y="2936"/>
                  </a:lnTo>
                  <a:lnTo>
                    <a:pt x="12142" y="3156"/>
                  </a:lnTo>
                  <a:lnTo>
                    <a:pt x="12216" y="3266"/>
                  </a:lnTo>
                  <a:lnTo>
                    <a:pt x="11812" y="3412"/>
                  </a:lnTo>
                  <a:lnTo>
                    <a:pt x="11445" y="3559"/>
                  </a:lnTo>
                  <a:lnTo>
                    <a:pt x="9758" y="4183"/>
                  </a:lnTo>
                  <a:lnTo>
                    <a:pt x="8254" y="4770"/>
                  </a:lnTo>
                  <a:lnTo>
                    <a:pt x="7484" y="5100"/>
                  </a:lnTo>
                  <a:lnTo>
                    <a:pt x="7117" y="5283"/>
                  </a:lnTo>
                  <a:lnTo>
                    <a:pt x="6787" y="5503"/>
                  </a:lnTo>
                  <a:lnTo>
                    <a:pt x="7337" y="4549"/>
                  </a:lnTo>
                  <a:lnTo>
                    <a:pt x="7374" y="4549"/>
                  </a:lnTo>
                  <a:lnTo>
                    <a:pt x="8364" y="4073"/>
                  </a:lnTo>
                  <a:lnTo>
                    <a:pt x="9355" y="3632"/>
                  </a:lnTo>
                  <a:lnTo>
                    <a:pt x="11409" y="2862"/>
                  </a:lnTo>
                  <a:lnTo>
                    <a:pt x="11445" y="2936"/>
                  </a:lnTo>
                  <a:lnTo>
                    <a:pt x="11519" y="2972"/>
                  </a:lnTo>
                  <a:lnTo>
                    <a:pt x="11592" y="3009"/>
                  </a:lnTo>
                  <a:lnTo>
                    <a:pt x="11666" y="2972"/>
                  </a:lnTo>
                  <a:lnTo>
                    <a:pt x="11739" y="2899"/>
                  </a:lnTo>
                  <a:lnTo>
                    <a:pt x="11739" y="2789"/>
                  </a:lnTo>
                  <a:lnTo>
                    <a:pt x="11702" y="2715"/>
                  </a:lnTo>
                  <a:close/>
                  <a:moveTo>
                    <a:pt x="12326" y="3522"/>
                  </a:moveTo>
                  <a:lnTo>
                    <a:pt x="12399" y="3596"/>
                  </a:lnTo>
                  <a:lnTo>
                    <a:pt x="12436" y="3596"/>
                  </a:lnTo>
                  <a:lnTo>
                    <a:pt x="12583" y="3926"/>
                  </a:lnTo>
                  <a:lnTo>
                    <a:pt x="12546" y="3926"/>
                  </a:lnTo>
                  <a:lnTo>
                    <a:pt x="12473" y="3963"/>
                  </a:lnTo>
                  <a:lnTo>
                    <a:pt x="12289" y="4109"/>
                  </a:lnTo>
                  <a:lnTo>
                    <a:pt x="12106" y="4219"/>
                  </a:lnTo>
                  <a:lnTo>
                    <a:pt x="11702" y="4403"/>
                  </a:lnTo>
                  <a:lnTo>
                    <a:pt x="11262" y="4586"/>
                  </a:lnTo>
                  <a:lnTo>
                    <a:pt x="10822" y="4733"/>
                  </a:lnTo>
                  <a:lnTo>
                    <a:pt x="9941" y="5026"/>
                  </a:lnTo>
                  <a:lnTo>
                    <a:pt x="9061" y="5393"/>
                  </a:lnTo>
                  <a:lnTo>
                    <a:pt x="8217" y="5723"/>
                  </a:lnTo>
                  <a:lnTo>
                    <a:pt x="7374" y="6127"/>
                  </a:lnTo>
                  <a:lnTo>
                    <a:pt x="6750" y="6384"/>
                  </a:lnTo>
                  <a:lnTo>
                    <a:pt x="6420" y="6567"/>
                  </a:lnTo>
                  <a:lnTo>
                    <a:pt x="6090" y="6750"/>
                  </a:lnTo>
                  <a:lnTo>
                    <a:pt x="6310" y="6384"/>
                  </a:lnTo>
                  <a:lnTo>
                    <a:pt x="6677" y="5650"/>
                  </a:lnTo>
                  <a:lnTo>
                    <a:pt x="7410" y="5467"/>
                  </a:lnTo>
                  <a:lnTo>
                    <a:pt x="8107" y="5173"/>
                  </a:lnTo>
                  <a:lnTo>
                    <a:pt x="9465" y="4623"/>
                  </a:lnTo>
                  <a:lnTo>
                    <a:pt x="10932" y="4073"/>
                  </a:lnTo>
                  <a:lnTo>
                    <a:pt x="11629" y="3816"/>
                  </a:lnTo>
                  <a:lnTo>
                    <a:pt x="12326" y="3522"/>
                  </a:lnTo>
                  <a:close/>
                  <a:moveTo>
                    <a:pt x="5100" y="8401"/>
                  </a:moveTo>
                  <a:lnTo>
                    <a:pt x="4989" y="8438"/>
                  </a:lnTo>
                  <a:lnTo>
                    <a:pt x="4953" y="8474"/>
                  </a:lnTo>
                  <a:lnTo>
                    <a:pt x="4953" y="8511"/>
                  </a:lnTo>
                  <a:lnTo>
                    <a:pt x="4916" y="8768"/>
                  </a:lnTo>
                  <a:lnTo>
                    <a:pt x="4879" y="8988"/>
                  </a:lnTo>
                  <a:lnTo>
                    <a:pt x="4879" y="9245"/>
                  </a:lnTo>
                  <a:lnTo>
                    <a:pt x="4916" y="9355"/>
                  </a:lnTo>
                  <a:lnTo>
                    <a:pt x="4989" y="9465"/>
                  </a:lnTo>
                  <a:lnTo>
                    <a:pt x="5026" y="9501"/>
                  </a:lnTo>
                  <a:lnTo>
                    <a:pt x="5173" y="9501"/>
                  </a:lnTo>
                  <a:lnTo>
                    <a:pt x="5210" y="9465"/>
                  </a:lnTo>
                  <a:lnTo>
                    <a:pt x="5283" y="9391"/>
                  </a:lnTo>
                  <a:lnTo>
                    <a:pt x="5320" y="9281"/>
                  </a:lnTo>
                  <a:lnTo>
                    <a:pt x="5320" y="9061"/>
                  </a:lnTo>
                  <a:lnTo>
                    <a:pt x="5320" y="8768"/>
                  </a:lnTo>
                  <a:lnTo>
                    <a:pt x="5283" y="8511"/>
                  </a:lnTo>
                  <a:lnTo>
                    <a:pt x="5246" y="8474"/>
                  </a:lnTo>
                  <a:lnTo>
                    <a:pt x="5210" y="8438"/>
                  </a:lnTo>
                  <a:lnTo>
                    <a:pt x="5100" y="8401"/>
                  </a:lnTo>
                  <a:close/>
                  <a:moveTo>
                    <a:pt x="5210" y="9685"/>
                  </a:moveTo>
                  <a:lnTo>
                    <a:pt x="5136" y="9722"/>
                  </a:lnTo>
                  <a:lnTo>
                    <a:pt x="5063" y="9758"/>
                  </a:lnTo>
                  <a:lnTo>
                    <a:pt x="5026" y="9795"/>
                  </a:lnTo>
                  <a:lnTo>
                    <a:pt x="4989" y="9905"/>
                  </a:lnTo>
                  <a:lnTo>
                    <a:pt x="4989" y="9978"/>
                  </a:lnTo>
                  <a:lnTo>
                    <a:pt x="4916" y="10308"/>
                  </a:lnTo>
                  <a:lnTo>
                    <a:pt x="4916" y="10639"/>
                  </a:lnTo>
                  <a:lnTo>
                    <a:pt x="4953" y="10749"/>
                  </a:lnTo>
                  <a:lnTo>
                    <a:pt x="4989" y="10785"/>
                  </a:lnTo>
                  <a:lnTo>
                    <a:pt x="5063" y="10822"/>
                  </a:lnTo>
                  <a:lnTo>
                    <a:pt x="5173" y="10822"/>
                  </a:lnTo>
                  <a:lnTo>
                    <a:pt x="5246" y="10785"/>
                  </a:lnTo>
                  <a:lnTo>
                    <a:pt x="5283" y="10749"/>
                  </a:lnTo>
                  <a:lnTo>
                    <a:pt x="5283" y="10639"/>
                  </a:lnTo>
                  <a:lnTo>
                    <a:pt x="5283" y="10272"/>
                  </a:lnTo>
                  <a:lnTo>
                    <a:pt x="5356" y="9905"/>
                  </a:lnTo>
                  <a:lnTo>
                    <a:pt x="5356" y="9832"/>
                  </a:lnTo>
                  <a:lnTo>
                    <a:pt x="5320" y="9758"/>
                  </a:lnTo>
                  <a:lnTo>
                    <a:pt x="5283" y="9722"/>
                  </a:lnTo>
                  <a:lnTo>
                    <a:pt x="5210" y="9685"/>
                  </a:lnTo>
                  <a:close/>
                  <a:moveTo>
                    <a:pt x="14600" y="9501"/>
                  </a:moveTo>
                  <a:lnTo>
                    <a:pt x="14563" y="9575"/>
                  </a:lnTo>
                  <a:lnTo>
                    <a:pt x="14490" y="9868"/>
                  </a:lnTo>
                  <a:lnTo>
                    <a:pt x="14417" y="10125"/>
                  </a:lnTo>
                  <a:lnTo>
                    <a:pt x="14380" y="10712"/>
                  </a:lnTo>
                  <a:lnTo>
                    <a:pt x="14417" y="10785"/>
                  </a:lnTo>
                  <a:lnTo>
                    <a:pt x="14453" y="10859"/>
                  </a:lnTo>
                  <a:lnTo>
                    <a:pt x="14527" y="10895"/>
                  </a:lnTo>
                  <a:lnTo>
                    <a:pt x="14600" y="10932"/>
                  </a:lnTo>
                  <a:lnTo>
                    <a:pt x="14673" y="10932"/>
                  </a:lnTo>
                  <a:lnTo>
                    <a:pt x="14747" y="10895"/>
                  </a:lnTo>
                  <a:lnTo>
                    <a:pt x="14783" y="10859"/>
                  </a:lnTo>
                  <a:lnTo>
                    <a:pt x="14820" y="10785"/>
                  </a:lnTo>
                  <a:lnTo>
                    <a:pt x="14820" y="10639"/>
                  </a:lnTo>
                  <a:lnTo>
                    <a:pt x="14820" y="10088"/>
                  </a:lnTo>
                  <a:lnTo>
                    <a:pt x="14820" y="9832"/>
                  </a:lnTo>
                  <a:lnTo>
                    <a:pt x="14747" y="9575"/>
                  </a:lnTo>
                  <a:lnTo>
                    <a:pt x="14710" y="9501"/>
                  </a:lnTo>
                  <a:close/>
                  <a:moveTo>
                    <a:pt x="12729" y="4183"/>
                  </a:moveTo>
                  <a:lnTo>
                    <a:pt x="12986" y="4880"/>
                  </a:lnTo>
                  <a:lnTo>
                    <a:pt x="12766" y="4990"/>
                  </a:lnTo>
                  <a:lnTo>
                    <a:pt x="12509" y="5100"/>
                  </a:lnTo>
                  <a:lnTo>
                    <a:pt x="12032" y="5320"/>
                  </a:lnTo>
                  <a:lnTo>
                    <a:pt x="10969" y="5833"/>
                  </a:lnTo>
                  <a:lnTo>
                    <a:pt x="9978" y="6310"/>
                  </a:lnTo>
                  <a:lnTo>
                    <a:pt x="8988" y="6714"/>
                  </a:lnTo>
                  <a:lnTo>
                    <a:pt x="8071" y="7007"/>
                  </a:lnTo>
                  <a:lnTo>
                    <a:pt x="7117" y="7301"/>
                  </a:lnTo>
                  <a:lnTo>
                    <a:pt x="6677" y="7484"/>
                  </a:lnTo>
                  <a:lnTo>
                    <a:pt x="6237" y="7704"/>
                  </a:lnTo>
                  <a:lnTo>
                    <a:pt x="5796" y="7924"/>
                  </a:lnTo>
                  <a:lnTo>
                    <a:pt x="5430" y="8218"/>
                  </a:lnTo>
                  <a:lnTo>
                    <a:pt x="5393" y="8254"/>
                  </a:lnTo>
                  <a:lnTo>
                    <a:pt x="5393" y="8291"/>
                  </a:lnTo>
                  <a:lnTo>
                    <a:pt x="5430" y="8328"/>
                  </a:lnTo>
                  <a:lnTo>
                    <a:pt x="5466" y="8328"/>
                  </a:lnTo>
                  <a:lnTo>
                    <a:pt x="6420" y="7961"/>
                  </a:lnTo>
                  <a:lnTo>
                    <a:pt x="7337" y="7594"/>
                  </a:lnTo>
                  <a:lnTo>
                    <a:pt x="8364" y="7264"/>
                  </a:lnTo>
                  <a:lnTo>
                    <a:pt x="9391" y="6897"/>
                  </a:lnTo>
                  <a:lnTo>
                    <a:pt x="10345" y="6530"/>
                  </a:lnTo>
                  <a:lnTo>
                    <a:pt x="11262" y="6090"/>
                  </a:lnTo>
                  <a:lnTo>
                    <a:pt x="12326" y="5577"/>
                  </a:lnTo>
                  <a:lnTo>
                    <a:pt x="12729" y="5393"/>
                  </a:lnTo>
                  <a:lnTo>
                    <a:pt x="12913" y="5283"/>
                  </a:lnTo>
                  <a:lnTo>
                    <a:pt x="13133" y="5210"/>
                  </a:lnTo>
                  <a:lnTo>
                    <a:pt x="13169" y="5356"/>
                  </a:lnTo>
                  <a:lnTo>
                    <a:pt x="13426" y="5870"/>
                  </a:lnTo>
                  <a:lnTo>
                    <a:pt x="13390" y="5870"/>
                  </a:lnTo>
                  <a:lnTo>
                    <a:pt x="13353" y="5797"/>
                  </a:lnTo>
                  <a:lnTo>
                    <a:pt x="13280" y="5760"/>
                  </a:lnTo>
                  <a:lnTo>
                    <a:pt x="13206" y="5723"/>
                  </a:lnTo>
                  <a:lnTo>
                    <a:pt x="13133" y="5760"/>
                  </a:lnTo>
                  <a:lnTo>
                    <a:pt x="12216" y="6237"/>
                  </a:lnTo>
                  <a:lnTo>
                    <a:pt x="11299" y="6677"/>
                  </a:lnTo>
                  <a:lnTo>
                    <a:pt x="10345" y="7081"/>
                  </a:lnTo>
                  <a:lnTo>
                    <a:pt x="9428" y="7484"/>
                  </a:lnTo>
                  <a:lnTo>
                    <a:pt x="8474" y="7851"/>
                  </a:lnTo>
                  <a:lnTo>
                    <a:pt x="7520" y="8181"/>
                  </a:lnTo>
                  <a:lnTo>
                    <a:pt x="6640" y="8474"/>
                  </a:lnTo>
                  <a:lnTo>
                    <a:pt x="6163" y="8658"/>
                  </a:lnTo>
                  <a:lnTo>
                    <a:pt x="5980" y="8768"/>
                  </a:lnTo>
                  <a:lnTo>
                    <a:pt x="5760" y="8878"/>
                  </a:lnTo>
                  <a:lnTo>
                    <a:pt x="5760" y="8915"/>
                  </a:lnTo>
                  <a:lnTo>
                    <a:pt x="5760" y="8951"/>
                  </a:lnTo>
                  <a:lnTo>
                    <a:pt x="6273" y="8951"/>
                  </a:lnTo>
                  <a:lnTo>
                    <a:pt x="6713" y="8805"/>
                  </a:lnTo>
                  <a:lnTo>
                    <a:pt x="7631" y="8511"/>
                  </a:lnTo>
                  <a:lnTo>
                    <a:pt x="8621" y="8144"/>
                  </a:lnTo>
                  <a:lnTo>
                    <a:pt x="9611" y="7777"/>
                  </a:lnTo>
                  <a:lnTo>
                    <a:pt x="10528" y="7411"/>
                  </a:lnTo>
                  <a:lnTo>
                    <a:pt x="11409" y="7007"/>
                  </a:lnTo>
                  <a:lnTo>
                    <a:pt x="12289" y="6604"/>
                  </a:lnTo>
                  <a:lnTo>
                    <a:pt x="13133" y="6163"/>
                  </a:lnTo>
                  <a:lnTo>
                    <a:pt x="13206" y="6200"/>
                  </a:lnTo>
                  <a:lnTo>
                    <a:pt x="13316" y="6200"/>
                  </a:lnTo>
                  <a:lnTo>
                    <a:pt x="13390" y="6163"/>
                  </a:lnTo>
                  <a:lnTo>
                    <a:pt x="13463" y="6090"/>
                  </a:lnTo>
                  <a:lnTo>
                    <a:pt x="13500" y="6053"/>
                  </a:lnTo>
                  <a:lnTo>
                    <a:pt x="13866" y="6714"/>
                  </a:lnTo>
                  <a:lnTo>
                    <a:pt x="13646" y="6787"/>
                  </a:lnTo>
                  <a:lnTo>
                    <a:pt x="13463" y="6860"/>
                  </a:lnTo>
                  <a:lnTo>
                    <a:pt x="12913" y="7081"/>
                  </a:lnTo>
                  <a:lnTo>
                    <a:pt x="12399" y="7337"/>
                  </a:lnTo>
                  <a:lnTo>
                    <a:pt x="11225" y="7961"/>
                  </a:lnTo>
                  <a:lnTo>
                    <a:pt x="10675" y="8254"/>
                  </a:lnTo>
                  <a:lnTo>
                    <a:pt x="10052" y="8548"/>
                  </a:lnTo>
                  <a:lnTo>
                    <a:pt x="9428" y="8768"/>
                  </a:lnTo>
                  <a:lnTo>
                    <a:pt x="8804" y="8951"/>
                  </a:lnTo>
                  <a:lnTo>
                    <a:pt x="7520" y="9318"/>
                  </a:lnTo>
                  <a:lnTo>
                    <a:pt x="6200" y="9722"/>
                  </a:lnTo>
                  <a:lnTo>
                    <a:pt x="5796" y="9868"/>
                  </a:lnTo>
                  <a:lnTo>
                    <a:pt x="5650" y="10015"/>
                  </a:lnTo>
                  <a:lnTo>
                    <a:pt x="5576" y="10052"/>
                  </a:lnTo>
                  <a:lnTo>
                    <a:pt x="5576" y="10015"/>
                  </a:lnTo>
                  <a:lnTo>
                    <a:pt x="5540" y="9978"/>
                  </a:lnTo>
                  <a:lnTo>
                    <a:pt x="5540" y="10015"/>
                  </a:lnTo>
                  <a:lnTo>
                    <a:pt x="5503" y="10088"/>
                  </a:lnTo>
                  <a:lnTo>
                    <a:pt x="5503" y="10198"/>
                  </a:lnTo>
                  <a:lnTo>
                    <a:pt x="5540" y="10235"/>
                  </a:lnTo>
                  <a:lnTo>
                    <a:pt x="5576" y="10235"/>
                  </a:lnTo>
                  <a:lnTo>
                    <a:pt x="5796" y="10125"/>
                  </a:lnTo>
                  <a:lnTo>
                    <a:pt x="6017" y="10052"/>
                  </a:lnTo>
                  <a:lnTo>
                    <a:pt x="6530" y="9942"/>
                  </a:lnTo>
                  <a:lnTo>
                    <a:pt x="7704" y="9575"/>
                  </a:lnTo>
                  <a:lnTo>
                    <a:pt x="8878" y="9281"/>
                  </a:lnTo>
                  <a:lnTo>
                    <a:pt x="9465" y="9098"/>
                  </a:lnTo>
                  <a:lnTo>
                    <a:pt x="10015" y="8878"/>
                  </a:lnTo>
                  <a:lnTo>
                    <a:pt x="10528" y="8695"/>
                  </a:lnTo>
                  <a:lnTo>
                    <a:pt x="11005" y="8438"/>
                  </a:lnTo>
                  <a:lnTo>
                    <a:pt x="11959" y="7924"/>
                  </a:lnTo>
                  <a:lnTo>
                    <a:pt x="12473" y="7667"/>
                  </a:lnTo>
                  <a:lnTo>
                    <a:pt x="12986" y="7411"/>
                  </a:lnTo>
                  <a:lnTo>
                    <a:pt x="13573" y="7191"/>
                  </a:lnTo>
                  <a:lnTo>
                    <a:pt x="13756" y="7117"/>
                  </a:lnTo>
                  <a:lnTo>
                    <a:pt x="14013" y="7044"/>
                  </a:lnTo>
                  <a:lnTo>
                    <a:pt x="14050" y="7081"/>
                  </a:lnTo>
                  <a:lnTo>
                    <a:pt x="14160" y="7081"/>
                  </a:lnTo>
                  <a:lnTo>
                    <a:pt x="14197" y="7191"/>
                  </a:lnTo>
                  <a:lnTo>
                    <a:pt x="13830" y="7374"/>
                  </a:lnTo>
                  <a:lnTo>
                    <a:pt x="13500" y="7594"/>
                  </a:lnTo>
                  <a:lnTo>
                    <a:pt x="12436" y="8218"/>
                  </a:lnTo>
                  <a:lnTo>
                    <a:pt x="11335" y="8768"/>
                  </a:lnTo>
                  <a:lnTo>
                    <a:pt x="10198" y="9245"/>
                  </a:lnTo>
                  <a:lnTo>
                    <a:pt x="9061" y="9685"/>
                  </a:lnTo>
                  <a:lnTo>
                    <a:pt x="7887" y="10088"/>
                  </a:lnTo>
                  <a:lnTo>
                    <a:pt x="6750" y="10455"/>
                  </a:lnTo>
                  <a:lnTo>
                    <a:pt x="6200" y="10639"/>
                  </a:lnTo>
                  <a:lnTo>
                    <a:pt x="5906" y="10749"/>
                  </a:lnTo>
                  <a:lnTo>
                    <a:pt x="5650" y="10895"/>
                  </a:lnTo>
                  <a:lnTo>
                    <a:pt x="5613" y="10932"/>
                  </a:lnTo>
                  <a:lnTo>
                    <a:pt x="5613" y="10969"/>
                  </a:lnTo>
                  <a:lnTo>
                    <a:pt x="5613" y="11005"/>
                  </a:lnTo>
                  <a:lnTo>
                    <a:pt x="5686" y="11042"/>
                  </a:lnTo>
                  <a:lnTo>
                    <a:pt x="5943" y="11005"/>
                  </a:lnTo>
                  <a:lnTo>
                    <a:pt x="6200" y="10969"/>
                  </a:lnTo>
                  <a:lnTo>
                    <a:pt x="6713" y="10822"/>
                  </a:lnTo>
                  <a:lnTo>
                    <a:pt x="7337" y="10602"/>
                  </a:lnTo>
                  <a:lnTo>
                    <a:pt x="7961" y="10419"/>
                  </a:lnTo>
                  <a:lnTo>
                    <a:pt x="9208" y="10015"/>
                  </a:lnTo>
                  <a:lnTo>
                    <a:pt x="10418" y="9538"/>
                  </a:lnTo>
                  <a:lnTo>
                    <a:pt x="11445" y="9061"/>
                  </a:lnTo>
                  <a:lnTo>
                    <a:pt x="12473" y="8584"/>
                  </a:lnTo>
                  <a:lnTo>
                    <a:pt x="13573" y="7961"/>
                  </a:lnTo>
                  <a:lnTo>
                    <a:pt x="14013" y="7741"/>
                  </a:lnTo>
                  <a:lnTo>
                    <a:pt x="14233" y="7594"/>
                  </a:lnTo>
                  <a:lnTo>
                    <a:pt x="14417" y="7447"/>
                  </a:lnTo>
                  <a:lnTo>
                    <a:pt x="14527" y="7594"/>
                  </a:lnTo>
                  <a:lnTo>
                    <a:pt x="14527" y="7631"/>
                  </a:lnTo>
                  <a:lnTo>
                    <a:pt x="14417" y="7961"/>
                  </a:lnTo>
                  <a:lnTo>
                    <a:pt x="14417" y="8328"/>
                  </a:lnTo>
                  <a:lnTo>
                    <a:pt x="14343" y="8254"/>
                  </a:lnTo>
                  <a:lnTo>
                    <a:pt x="14233" y="8254"/>
                  </a:lnTo>
                  <a:lnTo>
                    <a:pt x="13830" y="8438"/>
                  </a:lnTo>
                  <a:lnTo>
                    <a:pt x="13426" y="8658"/>
                  </a:lnTo>
                  <a:lnTo>
                    <a:pt x="12693" y="9135"/>
                  </a:lnTo>
                  <a:lnTo>
                    <a:pt x="12252" y="9428"/>
                  </a:lnTo>
                  <a:lnTo>
                    <a:pt x="11776" y="9685"/>
                  </a:lnTo>
                  <a:lnTo>
                    <a:pt x="11299" y="9942"/>
                  </a:lnTo>
                  <a:lnTo>
                    <a:pt x="10822" y="10125"/>
                  </a:lnTo>
                  <a:lnTo>
                    <a:pt x="8658" y="10822"/>
                  </a:lnTo>
                  <a:lnTo>
                    <a:pt x="7741" y="11115"/>
                  </a:lnTo>
                  <a:lnTo>
                    <a:pt x="7300" y="11262"/>
                  </a:lnTo>
                  <a:lnTo>
                    <a:pt x="6860" y="11446"/>
                  </a:lnTo>
                  <a:lnTo>
                    <a:pt x="5283" y="11409"/>
                  </a:lnTo>
                  <a:lnTo>
                    <a:pt x="5246" y="11189"/>
                  </a:lnTo>
                  <a:lnTo>
                    <a:pt x="5173" y="11115"/>
                  </a:lnTo>
                  <a:lnTo>
                    <a:pt x="5026" y="11115"/>
                  </a:lnTo>
                  <a:lnTo>
                    <a:pt x="4989" y="11189"/>
                  </a:lnTo>
                  <a:lnTo>
                    <a:pt x="4953" y="11409"/>
                  </a:lnTo>
                  <a:lnTo>
                    <a:pt x="4182" y="11336"/>
                  </a:lnTo>
                  <a:lnTo>
                    <a:pt x="3816" y="11336"/>
                  </a:lnTo>
                  <a:lnTo>
                    <a:pt x="3412" y="11372"/>
                  </a:lnTo>
                  <a:lnTo>
                    <a:pt x="3119" y="11409"/>
                  </a:lnTo>
                  <a:lnTo>
                    <a:pt x="2862" y="11556"/>
                  </a:lnTo>
                  <a:lnTo>
                    <a:pt x="2825" y="11005"/>
                  </a:lnTo>
                  <a:lnTo>
                    <a:pt x="2715" y="9428"/>
                  </a:lnTo>
                  <a:lnTo>
                    <a:pt x="2715" y="9171"/>
                  </a:lnTo>
                  <a:lnTo>
                    <a:pt x="2972" y="9171"/>
                  </a:lnTo>
                  <a:lnTo>
                    <a:pt x="3265" y="9135"/>
                  </a:lnTo>
                  <a:lnTo>
                    <a:pt x="3522" y="9061"/>
                  </a:lnTo>
                  <a:lnTo>
                    <a:pt x="3779" y="8988"/>
                  </a:lnTo>
                  <a:lnTo>
                    <a:pt x="4036" y="8841"/>
                  </a:lnTo>
                  <a:lnTo>
                    <a:pt x="4293" y="8695"/>
                  </a:lnTo>
                  <a:lnTo>
                    <a:pt x="4733" y="8401"/>
                  </a:lnTo>
                  <a:lnTo>
                    <a:pt x="5063" y="8108"/>
                  </a:lnTo>
                  <a:lnTo>
                    <a:pt x="5356" y="7777"/>
                  </a:lnTo>
                  <a:lnTo>
                    <a:pt x="5613" y="7447"/>
                  </a:lnTo>
                  <a:lnTo>
                    <a:pt x="5870" y="7117"/>
                  </a:lnTo>
                  <a:lnTo>
                    <a:pt x="6273" y="7007"/>
                  </a:lnTo>
                  <a:lnTo>
                    <a:pt x="6640" y="6824"/>
                  </a:lnTo>
                  <a:lnTo>
                    <a:pt x="7410" y="6420"/>
                  </a:lnTo>
                  <a:lnTo>
                    <a:pt x="8401" y="5980"/>
                  </a:lnTo>
                  <a:lnTo>
                    <a:pt x="9355" y="5577"/>
                  </a:lnTo>
                  <a:lnTo>
                    <a:pt x="10308" y="5246"/>
                  </a:lnTo>
                  <a:lnTo>
                    <a:pt x="11262" y="4880"/>
                  </a:lnTo>
                  <a:lnTo>
                    <a:pt x="12032" y="4623"/>
                  </a:lnTo>
                  <a:lnTo>
                    <a:pt x="12436" y="4403"/>
                  </a:lnTo>
                  <a:lnTo>
                    <a:pt x="12619" y="4219"/>
                  </a:lnTo>
                  <a:lnTo>
                    <a:pt x="12729" y="4183"/>
                  </a:lnTo>
                  <a:close/>
                  <a:moveTo>
                    <a:pt x="2385" y="1"/>
                  </a:moveTo>
                  <a:lnTo>
                    <a:pt x="2238" y="38"/>
                  </a:lnTo>
                  <a:lnTo>
                    <a:pt x="2202" y="74"/>
                  </a:lnTo>
                  <a:lnTo>
                    <a:pt x="2165" y="111"/>
                  </a:lnTo>
                  <a:lnTo>
                    <a:pt x="2055" y="368"/>
                  </a:lnTo>
                  <a:lnTo>
                    <a:pt x="1982" y="515"/>
                  </a:lnTo>
                  <a:lnTo>
                    <a:pt x="1578" y="1432"/>
                  </a:lnTo>
                  <a:lnTo>
                    <a:pt x="1541" y="1542"/>
                  </a:lnTo>
                  <a:lnTo>
                    <a:pt x="1578" y="1615"/>
                  </a:lnTo>
                  <a:lnTo>
                    <a:pt x="1615" y="1688"/>
                  </a:lnTo>
                  <a:lnTo>
                    <a:pt x="1688" y="1762"/>
                  </a:lnTo>
                  <a:lnTo>
                    <a:pt x="1761" y="1798"/>
                  </a:lnTo>
                  <a:lnTo>
                    <a:pt x="1835" y="1798"/>
                  </a:lnTo>
                  <a:lnTo>
                    <a:pt x="1908" y="1762"/>
                  </a:lnTo>
                  <a:lnTo>
                    <a:pt x="1982" y="1652"/>
                  </a:lnTo>
                  <a:lnTo>
                    <a:pt x="2128" y="1358"/>
                  </a:lnTo>
                  <a:lnTo>
                    <a:pt x="2092" y="2165"/>
                  </a:lnTo>
                  <a:lnTo>
                    <a:pt x="2092" y="2972"/>
                  </a:lnTo>
                  <a:lnTo>
                    <a:pt x="2055" y="4073"/>
                  </a:lnTo>
                  <a:lnTo>
                    <a:pt x="1982" y="4109"/>
                  </a:lnTo>
                  <a:lnTo>
                    <a:pt x="1835" y="4073"/>
                  </a:lnTo>
                  <a:lnTo>
                    <a:pt x="1725" y="3999"/>
                  </a:lnTo>
                  <a:lnTo>
                    <a:pt x="1615" y="3999"/>
                  </a:lnTo>
                  <a:lnTo>
                    <a:pt x="1541" y="4036"/>
                  </a:lnTo>
                  <a:lnTo>
                    <a:pt x="1505" y="4109"/>
                  </a:lnTo>
                  <a:lnTo>
                    <a:pt x="1541" y="4219"/>
                  </a:lnTo>
                  <a:lnTo>
                    <a:pt x="1651" y="4293"/>
                  </a:lnTo>
                  <a:lnTo>
                    <a:pt x="1761" y="4366"/>
                  </a:lnTo>
                  <a:lnTo>
                    <a:pt x="1908" y="4403"/>
                  </a:lnTo>
                  <a:lnTo>
                    <a:pt x="2055" y="4439"/>
                  </a:lnTo>
                  <a:lnTo>
                    <a:pt x="2055" y="5540"/>
                  </a:lnTo>
                  <a:lnTo>
                    <a:pt x="1908" y="5577"/>
                  </a:lnTo>
                  <a:lnTo>
                    <a:pt x="1651" y="5613"/>
                  </a:lnTo>
                  <a:lnTo>
                    <a:pt x="1615" y="5687"/>
                  </a:lnTo>
                  <a:lnTo>
                    <a:pt x="1541" y="5723"/>
                  </a:lnTo>
                  <a:lnTo>
                    <a:pt x="1541" y="5760"/>
                  </a:lnTo>
                  <a:lnTo>
                    <a:pt x="1505" y="5797"/>
                  </a:lnTo>
                  <a:lnTo>
                    <a:pt x="1541" y="5833"/>
                  </a:lnTo>
                  <a:lnTo>
                    <a:pt x="1578" y="5833"/>
                  </a:lnTo>
                  <a:lnTo>
                    <a:pt x="1651" y="5907"/>
                  </a:lnTo>
                  <a:lnTo>
                    <a:pt x="2055" y="5907"/>
                  </a:lnTo>
                  <a:lnTo>
                    <a:pt x="2092" y="6200"/>
                  </a:lnTo>
                  <a:lnTo>
                    <a:pt x="2092" y="7154"/>
                  </a:lnTo>
                  <a:lnTo>
                    <a:pt x="1835" y="7227"/>
                  </a:lnTo>
                  <a:lnTo>
                    <a:pt x="1541" y="7374"/>
                  </a:lnTo>
                  <a:lnTo>
                    <a:pt x="1505" y="7411"/>
                  </a:lnTo>
                  <a:lnTo>
                    <a:pt x="1505" y="7447"/>
                  </a:lnTo>
                  <a:lnTo>
                    <a:pt x="1541" y="7484"/>
                  </a:lnTo>
                  <a:lnTo>
                    <a:pt x="1578" y="7521"/>
                  </a:lnTo>
                  <a:lnTo>
                    <a:pt x="2092" y="7521"/>
                  </a:lnTo>
                  <a:lnTo>
                    <a:pt x="2165" y="8951"/>
                  </a:lnTo>
                  <a:lnTo>
                    <a:pt x="2165" y="8988"/>
                  </a:lnTo>
                  <a:lnTo>
                    <a:pt x="1982" y="8951"/>
                  </a:lnTo>
                  <a:lnTo>
                    <a:pt x="1578" y="8951"/>
                  </a:lnTo>
                  <a:lnTo>
                    <a:pt x="1505" y="8988"/>
                  </a:lnTo>
                  <a:lnTo>
                    <a:pt x="1468" y="9061"/>
                  </a:lnTo>
                  <a:lnTo>
                    <a:pt x="1468" y="9135"/>
                  </a:lnTo>
                  <a:lnTo>
                    <a:pt x="1541" y="9208"/>
                  </a:lnTo>
                  <a:lnTo>
                    <a:pt x="1688" y="9245"/>
                  </a:lnTo>
                  <a:lnTo>
                    <a:pt x="1835" y="9318"/>
                  </a:lnTo>
                  <a:lnTo>
                    <a:pt x="2202" y="9391"/>
                  </a:lnTo>
                  <a:lnTo>
                    <a:pt x="2238" y="10419"/>
                  </a:lnTo>
                  <a:lnTo>
                    <a:pt x="2018" y="10419"/>
                  </a:lnTo>
                  <a:lnTo>
                    <a:pt x="1798" y="10455"/>
                  </a:lnTo>
                  <a:lnTo>
                    <a:pt x="1725" y="10529"/>
                  </a:lnTo>
                  <a:lnTo>
                    <a:pt x="1651" y="10602"/>
                  </a:lnTo>
                  <a:lnTo>
                    <a:pt x="1578" y="10675"/>
                  </a:lnTo>
                  <a:lnTo>
                    <a:pt x="1615" y="10749"/>
                  </a:lnTo>
                  <a:lnTo>
                    <a:pt x="1688" y="10822"/>
                  </a:lnTo>
                  <a:lnTo>
                    <a:pt x="2128" y="10822"/>
                  </a:lnTo>
                  <a:lnTo>
                    <a:pt x="2275" y="10859"/>
                  </a:lnTo>
                  <a:lnTo>
                    <a:pt x="2275" y="10895"/>
                  </a:lnTo>
                  <a:lnTo>
                    <a:pt x="2312" y="11702"/>
                  </a:lnTo>
                  <a:lnTo>
                    <a:pt x="2348" y="11959"/>
                  </a:lnTo>
                  <a:lnTo>
                    <a:pt x="2385" y="12106"/>
                  </a:lnTo>
                  <a:lnTo>
                    <a:pt x="2495" y="12216"/>
                  </a:lnTo>
                  <a:lnTo>
                    <a:pt x="2568" y="12253"/>
                  </a:lnTo>
                  <a:lnTo>
                    <a:pt x="2679" y="12253"/>
                  </a:lnTo>
                  <a:lnTo>
                    <a:pt x="2752" y="12216"/>
                  </a:lnTo>
                  <a:lnTo>
                    <a:pt x="2789" y="12143"/>
                  </a:lnTo>
                  <a:lnTo>
                    <a:pt x="2825" y="12106"/>
                  </a:lnTo>
                  <a:lnTo>
                    <a:pt x="3009" y="11959"/>
                  </a:lnTo>
                  <a:lnTo>
                    <a:pt x="3265" y="11886"/>
                  </a:lnTo>
                  <a:lnTo>
                    <a:pt x="3486" y="11849"/>
                  </a:lnTo>
                  <a:lnTo>
                    <a:pt x="3742" y="11849"/>
                  </a:lnTo>
                  <a:lnTo>
                    <a:pt x="3742" y="12033"/>
                  </a:lnTo>
                  <a:lnTo>
                    <a:pt x="3742" y="12216"/>
                  </a:lnTo>
                  <a:lnTo>
                    <a:pt x="3816" y="12363"/>
                  </a:lnTo>
                  <a:lnTo>
                    <a:pt x="3889" y="12509"/>
                  </a:lnTo>
                  <a:lnTo>
                    <a:pt x="3962" y="12583"/>
                  </a:lnTo>
                  <a:lnTo>
                    <a:pt x="4036" y="12546"/>
                  </a:lnTo>
                  <a:lnTo>
                    <a:pt x="4109" y="12509"/>
                  </a:lnTo>
                  <a:lnTo>
                    <a:pt x="4146" y="12436"/>
                  </a:lnTo>
                  <a:lnTo>
                    <a:pt x="4072" y="12216"/>
                  </a:lnTo>
                  <a:lnTo>
                    <a:pt x="4036" y="12069"/>
                  </a:lnTo>
                  <a:lnTo>
                    <a:pt x="4036" y="11886"/>
                  </a:lnTo>
                  <a:lnTo>
                    <a:pt x="5063" y="11922"/>
                  </a:lnTo>
                  <a:lnTo>
                    <a:pt x="5063" y="12143"/>
                  </a:lnTo>
                  <a:lnTo>
                    <a:pt x="5100" y="12619"/>
                  </a:lnTo>
                  <a:lnTo>
                    <a:pt x="5136" y="12693"/>
                  </a:lnTo>
                  <a:lnTo>
                    <a:pt x="5173" y="12766"/>
                  </a:lnTo>
                  <a:lnTo>
                    <a:pt x="5320" y="12766"/>
                  </a:lnTo>
                  <a:lnTo>
                    <a:pt x="5466" y="12729"/>
                  </a:lnTo>
                  <a:lnTo>
                    <a:pt x="5503" y="12619"/>
                  </a:lnTo>
                  <a:lnTo>
                    <a:pt x="5540" y="12473"/>
                  </a:lnTo>
                  <a:lnTo>
                    <a:pt x="5466" y="12363"/>
                  </a:lnTo>
                  <a:lnTo>
                    <a:pt x="5393" y="12326"/>
                  </a:lnTo>
                  <a:lnTo>
                    <a:pt x="5356" y="12106"/>
                  </a:lnTo>
                  <a:lnTo>
                    <a:pt x="5283" y="11922"/>
                  </a:lnTo>
                  <a:lnTo>
                    <a:pt x="5906" y="11959"/>
                  </a:lnTo>
                  <a:lnTo>
                    <a:pt x="6493" y="11959"/>
                  </a:lnTo>
                  <a:lnTo>
                    <a:pt x="6493" y="11996"/>
                  </a:lnTo>
                  <a:lnTo>
                    <a:pt x="6457" y="12179"/>
                  </a:lnTo>
                  <a:lnTo>
                    <a:pt x="6420" y="12399"/>
                  </a:lnTo>
                  <a:lnTo>
                    <a:pt x="6457" y="12583"/>
                  </a:lnTo>
                  <a:lnTo>
                    <a:pt x="6567" y="12766"/>
                  </a:lnTo>
                  <a:lnTo>
                    <a:pt x="6603" y="12840"/>
                  </a:lnTo>
                  <a:lnTo>
                    <a:pt x="6677" y="12876"/>
                  </a:lnTo>
                  <a:lnTo>
                    <a:pt x="6750" y="12876"/>
                  </a:lnTo>
                  <a:lnTo>
                    <a:pt x="6824" y="12840"/>
                  </a:lnTo>
                  <a:lnTo>
                    <a:pt x="6897" y="12766"/>
                  </a:lnTo>
                  <a:lnTo>
                    <a:pt x="6897" y="12729"/>
                  </a:lnTo>
                  <a:lnTo>
                    <a:pt x="6897" y="12656"/>
                  </a:lnTo>
                  <a:lnTo>
                    <a:pt x="6824" y="12619"/>
                  </a:lnTo>
                  <a:lnTo>
                    <a:pt x="6787" y="12583"/>
                  </a:lnTo>
                  <a:lnTo>
                    <a:pt x="6713" y="12399"/>
                  </a:lnTo>
                  <a:lnTo>
                    <a:pt x="6677" y="12216"/>
                  </a:lnTo>
                  <a:lnTo>
                    <a:pt x="6640" y="11996"/>
                  </a:lnTo>
                  <a:lnTo>
                    <a:pt x="6640" y="11959"/>
                  </a:lnTo>
                  <a:lnTo>
                    <a:pt x="7924" y="11996"/>
                  </a:lnTo>
                  <a:lnTo>
                    <a:pt x="7851" y="12033"/>
                  </a:lnTo>
                  <a:lnTo>
                    <a:pt x="7814" y="12106"/>
                  </a:lnTo>
                  <a:lnTo>
                    <a:pt x="7777" y="12253"/>
                  </a:lnTo>
                  <a:lnTo>
                    <a:pt x="7777" y="12399"/>
                  </a:lnTo>
                  <a:lnTo>
                    <a:pt x="7777" y="12509"/>
                  </a:lnTo>
                  <a:lnTo>
                    <a:pt x="7814" y="12619"/>
                  </a:lnTo>
                  <a:lnTo>
                    <a:pt x="7887" y="12729"/>
                  </a:lnTo>
                  <a:lnTo>
                    <a:pt x="7961" y="12766"/>
                  </a:lnTo>
                  <a:lnTo>
                    <a:pt x="8034" y="12729"/>
                  </a:lnTo>
                  <a:lnTo>
                    <a:pt x="8107" y="12693"/>
                  </a:lnTo>
                  <a:lnTo>
                    <a:pt x="8144" y="12619"/>
                  </a:lnTo>
                  <a:lnTo>
                    <a:pt x="8107" y="12473"/>
                  </a:lnTo>
                  <a:lnTo>
                    <a:pt x="8071" y="12289"/>
                  </a:lnTo>
                  <a:lnTo>
                    <a:pt x="8071" y="12179"/>
                  </a:lnTo>
                  <a:lnTo>
                    <a:pt x="8034" y="12106"/>
                  </a:lnTo>
                  <a:lnTo>
                    <a:pt x="8034" y="12033"/>
                  </a:lnTo>
                  <a:lnTo>
                    <a:pt x="8034" y="11996"/>
                  </a:lnTo>
                  <a:lnTo>
                    <a:pt x="9391" y="11996"/>
                  </a:lnTo>
                  <a:lnTo>
                    <a:pt x="9318" y="12216"/>
                  </a:lnTo>
                  <a:lnTo>
                    <a:pt x="9318" y="12473"/>
                  </a:lnTo>
                  <a:lnTo>
                    <a:pt x="9355" y="12546"/>
                  </a:lnTo>
                  <a:lnTo>
                    <a:pt x="9428" y="12583"/>
                  </a:lnTo>
                  <a:lnTo>
                    <a:pt x="9611" y="12583"/>
                  </a:lnTo>
                  <a:lnTo>
                    <a:pt x="9685" y="12546"/>
                  </a:lnTo>
                  <a:lnTo>
                    <a:pt x="9721" y="12473"/>
                  </a:lnTo>
                  <a:lnTo>
                    <a:pt x="9721" y="12436"/>
                  </a:lnTo>
                  <a:lnTo>
                    <a:pt x="9721" y="12363"/>
                  </a:lnTo>
                  <a:lnTo>
                    <a:pt x="9611" y="12326"/>
                  </a:lnTo>
                  <a:lnTo>
                    <a:pt x="9611" y="11996"/>
                  </a:lnTo>
                  <a:lnTo>
                    <a:pt x="10638" y="11996"/>
                  </a:lnTo>
                  <a:lnTo>
                    <a:pt x="10675" y="12253"/>
                  </a:lnTo>
                  <a:lnTo>
                    <a:pt x="10748" y="12509"/>
                  </a:lnTo>
                  <a:lnTo>
                    <a:pt x="10822" y="12583"/>
                  </a:lnTo>
                  <a:lnTo>
                    <a:pt x="10969" y="12583"/>
                  </a:lnTo>
                  <a:lnTo>
                    <a:pt x="11005" y="12509"/>
                  </a:lnTo>
                  <a:lnTo>
                    <a:pt x="11042" y="12399"/>
                  </a:lnTo>
                  <a:lnTo>
                    <a:pt x="10969" y="12179"/>
                  </a:lnTo>
                  <a:lnTo>
                    <a:pt x="10895" y="11996"/>
                  </a:lnTo>
                  <a:lnTo>
                    <a:pt x="12106" y="11996"/>
                  </a:lnTo>
                  <a:lnTo>
                    <a:pt x="12069" y="12069"/>
                  </a:lnTo>
                  <a:lnTo>
                    <a:pt x="12032" y="12143"/>
                  </a:lnTo>
                  <a:lnTo>
                    <a:pt x="11996" y="12363"/>
                  </a:lnTo>
                  <a:lnTo>
                    <a:pt x="12032" y="12473"/>
                  </a:lnTo>
                  <a:lnTo>
                    <a:pt x="12069" y="12619"/>
                  </a:lnTo>
                  <a:lnTo>
                    <a:pt x="12142" y="12729"/>
                  </a:lnTo>
                  <a:lnTo>
                    <a:pt x="12216" y="12803"/>
                  </a:lnTo>
                  <a:lnTo>
                    <a:pt x="12289" y="12840"/>
                  </a:lnTo>
                  <a:lnTo>
                    <a:pt x="12362" y="12803"/>
                  </a:lnTo>
                  <a:lnTo>
                    <a:pt x="12399" y="12766"/>
                  </a:lnTo>
                  <a:lnTo>
                    <a:pt x="12399" y="12693"/>
                  </a:lnTo>
                  <a:lnTo>
                    <a:pt x="12362" y="12546"/>
                  </a:lnTo>
                  <a:lnTo>
                    <a:pt x="12289" y="12363"/>
                  </a:lnTo>
                  <a:lnTo>
                    <a:pt x="12252" y="12179"/>
                  </a:lnTo>
                  <a:lnTo>
                    <a:pt x="12252" y="11959"/>
                  </a:lnTo>
                  <a:lnTo>
                    <a:pt x="13353" y="11959"/>
                  </a:lnTo>
                  <a:lnTo>
                    <a:pt x="13280" y="12106"/>
                  </a:lnTo>
                  <a:lnTo>
                    <a:pt x="13243" y="12253"/>
                  </a:lnTo>
                  <a:lnTo>
                    <a:pt x="13243" y="12436"/>
                  </a:lnTo>
                  <a:lnTo>
                    <a:pt x="13316" y="12583"/>
                  </a:lnTo>
                  <a:lnTo>
                    <a:pt x="13353" y="12619"/>
                  </a:lnTo>
                  <a:lnTo>
                    <a:pt x="13426" y="12656"/>
                  </a:lnTo>
                  <a:lnTo>
                    <a:pt x="13500" y="12656"/>
                  </a:lnTo>
                  <a:lnTo>
                    <a:pt x="13573" y="12583"/>
                  </a:lnTo>
                  <a:lnTo>
                    <a:pt x="13610" y="12436"/>
                  </a:lnTo>
                  <a:lnTo>
                    <a:pt x="13536" y="12216"/>
                  </a:lnTo>
                  <a:lnTo>
                    <a:pt x="13536" y="12069"/>
                  </a:lnTo>
                  <a:lnTo>
                    <a:pt x="13573" y="11922"/>
                  </a:lnTo>
                  <a:lnTo>
                    <a:pt x="14563" y="11886"/>
                  </a:lnTo>
                  <a:lnTo>
                    <a:pt x="14563" y="11886"/>
                  </a:lnTo>
                  <a:lnTo>
                    <a:pt x="14527" y="12363"/>
                  </a:lnTo>
                  <a:lnTo>
                    <a:pt x="14563" y="12436"/>
                  </a:lnTo>
                  <a:lnTo>
                    <a:pt x="14637" y="12509"/>
                  </a:lnTo>
                  <a:lnTo>
                    <a:pt x="14747" y="12509"/>
                  </a:lnTo>
                  <a:lnTo>
                    <a:pt x="14820" y="12473"/>
                  </a:lnTo>
                  <a:lnTo>
                    <a:pt x="14893" y="12399"/>
                  </a:lnTo>
                  <a:lnTo>
                    <a:pt x="14967" y="12289"/>
                  </a:lnTo>
                  <a:lnTo>
                    <a:pt x="14967" y="12179"/>
                  </a:lnTo>
                  <a:lnTo>
                    <a:pt x="14967" y="12069"/>
                  </a:lnTo>
                  <a:lnTo>
                    <a:pt x="14930" y="11996"/>
                  </a:lnTo>
                  <a:lnTo>
                    <a:pt x="14857" y="11959"/>
                  </a:lnTo>
                  <a:lnTo>
                    <a:pt x="14857" y="11886"/>
                  </a:lnTo>
                  <a:lnTo>
                    <a:pt x="16618" y="11776"/>
                  </a:lnTo>
                  <a:lnTo>
                    <a:pt x="16654" y="11812"/>
                  </a:lnTo>
                  <a:lnTo>
                    <a:pt x="16544" y="11996"/>
                  </a:lnTo>
                  <a:lnTo>
                    <a:pt x="16361" y="12179"/>
                  </a:lnTo>
                  <a:lnTo>
                    <a:pt x="16287" y="12289"/>
                  </a:lnTo>
                  <a:lnTo>
                    <a:pt x="16251" y="12363"/>
                  </a:lnTo>
                  <a:lnTo>
                    <a:pt x="16287" y="12436"/>
                  </a:lnTo>
                  <a:lnTo>
                    <a:pt x="16324" y="12509"/>
                  </a:lnTo>
                  <a:lnTo>
                    <a:pt x="16397" y="12546"/>
                  </a:lnTo>
                  <a:lnTo>
                    <a:pt x="16471" y="12583"/>
                  </a:lnTo>
                  <a:lnTo>
                    <a:pt x="16544" y="12583"/>
                  </a:lnTo>
                  <a:lnTo>
                    <a:pt x="16581" y="12546"/>
                  </a:lnTo>
                  <a:lnTo>
                    <a:pt x="16728" y="12473"/>
                  </a:lnTo>
                  <a:lnTo>
                    <a:pt x="16801" y="12363"/>
                  </a:lnTo>
                  <a:lnTo>
                    <a:pt x="16984" y="12106"/>
                  </a:lnTo>
                  <a:lnTo>
                    <a:pt x="17461" y="11482"/>
                  </a:lnTo>
                  <a:lnTo>
                    <a:pt x="17461" y="11409"/>
                  </a:lnTo>
                  <a:lnTo>
                    <a:pt x="17461" y="11336"/>
                  </a:lnTo>
                  <a:lnTo>
                    <a:pt x="17461" y="11262"/>
                  </a:lnTo>
                  <a:lnTo>
                    <a:pt x="17425" y="11189"/>
                  </a:lnTo>
                  <a:lnTo>
                    <a:pt x="17058" y="10895"/>
                  </a:lnTo>
                  <a:lnTo>
                    <a:pt x="16728" y="10639"/>
                  </a:lnTo>
                  <a:lnTo>
                    <a:pt x="16654" y="10602"/>
                  </a:lnTo>
                  <a:lnTo>
                    <a:pt x="16581" y="10602"/>
                  </a:lnTo>
                  <a:lnTo>
                    <a:pt x="16544" y="10639"/>
                  </a:lnTo>
                  <a:lnTo>
                    <a:pt x="16471" y="10675"/>
                  </a:lnTo>
                  <a:lnTo>
                    <a:pt x="16434" y="10785"/>
                  </a:lnTo>
                  <a:lnTo>
                    <a:pt x="16434" y="10859"/>
                  </a:lnTo>
                  <a:lnTo>
                    <a:pt x="16471" y="10932"/>
                  </a:lnTo>
                  <a:lnTo>
                    <a:pt x="16801" y="11226"/>
                  </a:lnTo>
                  <a:lnTo>
                    <a:pt x="13940" y="11372"/>
                  </a:lnTo>
                  <a:lnTo>
                    <a:pt x="14050" y="11336"/>
                  </a:lnTo>
                  <a:lnTo>
                    <a:pt x="14270" y="11189"/>
                  </a:lnTo>
                  <a:lnTo>
                    <a:pt x="14343" y="11115"/>
                  </a:lnTo>
                  <a:lnTo>
                    <a:pt x="14417" y="11005"/>
                  </a:lnTo>
                  <a:lnTo>
                    <a:pt x="14417" y="10932"/>
                  </a:lnTo>
                  <a:lnTo>
                    <a:pt x="14380" y="10895"/>
                  </a:lnTo>
                  <a:lnTo>
                    <a:pt x="14233" y="10895"/>
                  </a:lnTo>
                  <a:lnTo>
                    <a:pt x="14123" y="10932"/>
                  </a:lnTo>
                  <a:lnTo>
                    <a:pt x="13903" y="11079"/>
                  </a:lnTo>
                  <a:lnTo>
                    <a:pt x="13720" y="11226"/>
                  </a:lnTo>
                  <a:lnTo>
                    <a:pt x="13573" y="11409"/>
                  </a:lnTo>
                  <a:lnTo>
                    <a:pt x="12289" y="11446"/>
                  </a:lnTo>
                  <a:lnTo>
                    <a:pt x="12546" y="11336"/>
                  </a:lnTo>
                  <a:lnTo>
                    <a:pt x="12839" y="11226"/>
                  </a:lnTo>
                  <a:lnTo>
                    <a:pt x="13169" y="11079"/>
                  </a:lnTo>
                  <a:lnTo>
                    <a:pt x="13500" y="10895"/>
                  </a:lnTo>
                  <a:lnTo>
                    <a:pt x="13793" y="10675"/>
                  </a:lnTo>
                  <a:lnTo>
                    <a:pt x="14050" y="10419"/>
                  </a:lnTo>
                  <a:lnTo>
                    <a:pt x="14087" y="10308"/>
                  </a:lnTo>
                  <a:lnTo>
                    <a:pt x="14050" y="10235"/>
                  </a:lnTo>
                  <a:lnTo>
                    <a:pt x="13976" y="10198"/>
                  </a:lnTo>
                  <a:lnTo>
                    <a:pt x="13903" y="10235"/>
                  </a:lnTo>
                  <a:lnTo>
                    <a:pt x="13646" y="10382"/>
                  </a:lnTo>
                  <a:lnTo>
                    <a:pt x="13390" y="10565"/>
                  </a:lnTo>
                  <a:lnTo>
                    <a:pt x="13133" y="10749"/>
                  </a:lnTo>
                  <a:lnTo>
                    <a:pt x="12876" y="10895"/>
                  </a:lnTo>
                  <a:lnTo>
                    <a:pt x="12583" y="11042"/>
                  </a:lnTo>
                  <a:lnTo>
                    <a:pt x="12289" y="11152"/>
                  </a:lnTo>
                  <a:lnTo>
                    <a:pt x="11996" y="11299"/>
                  </a:lnTo>
                  <a:lnTo>
                    <a:pt x="11702" y="11446"/>
                  </a:lnTo>
                  <a:lnTo>
                    <a:pt x="10162" y="11482"/>
                  </a:lnTo>
                  <a:lnTo>
                    <a:pt x="10602" y="11299"/>
                  </a:lnTo>
                  <a:lnTo>
                    <a:pt x="12216" y="10639"/>
                  </a:lnTo>
                  <a:lnTo>
                    <a:pt x="12766" y="10455"/>
                  </a:lnTo>
                  <a:lnTo>
                    <a:pt x="13316" y="10162"/>
                  </a:lnTo>
                  <a:lnTo>
                    <a:pt x="13573" y="10015"/>
                  </a:lnTo>
                  <a:lnTo>
                    <a:pt x="13793" y="9832"/>
                  </a:lnTo>
                  <a:lnTo>
                    <a:pt x="13976" y="9612"/>
                  </a:lnTo>
                  <a:lnTo>
                    <a:pt x="14087" y="9355"/>
                  </a:lnTo>
                  <a:lnTo>
                    <a:pt x="14087" y="9245"/>
                  </a:lnTo>
                  <a:lnTo>
                    <a:pt x="14050" y="9208"/>
                  </a:lnTo>
                  <a:lnTo>
                    <a:pt x="13940" y="9171"/>
                  </a:lnTo>
                  <a:lnTo>
                    <a:pt x="13866" y="9208"/>
                  </a:lnTo>
                  <a:lnTo>
                    <a:pt x="13463" y="9612"/>
                  </a:lnTo>
                  <a:lnTo>
                    <a:pt x="13243" y="9795"/>
                  </a:lnTo>
                  <a:lnTo>
                    <a:pt x="12986" y="9978"/>
                  </a:lnTo>
                  <a:lnTo>
                    <a:pt x="12693" y="10125"/>
                  </a:lnTo>
                  <a:lnTo>
                    <a:pt x="12399" y="10235"/>
                  </a:lnTo>
                  <a:lnTo>
                    <a:pt x="11776" y="10492"/>
                  </a:lnTo>
                  <a:lnTo>
                    <a:pt x="10418" y="11042"/>
                  </a:lnTo>
                  <a:lnTo>
                    <a:pt x="9905" y="11262"/>
                  </a:lnTo>
                  <a:lnTo>
                    <a:pt x="9428" y="11482"/>
                  </a:lnTo>
                  <a:lnTo>
                    <a:pt x="7667" y="11482"/>
                  </a:lnTo>
                  <a:lnTo>
                    <a:pt x="8621" y="11152"/>
                  </a:lnTo>
                  <a:lnTo>
                    <a:pt x="10895" y="10419"/>
                  </a:lnTo>
                  <a:lnTo>
                    <a:pt x="11335" y="10235"/>
                  </a:lnTo>
                  <a:lnTo>
                    <a:pt x="11776" y="10052"/>
                  </a:lnTo>
                  <a:lnTo>
                    <a:pt x="12179" y="9832"/>
                  </a:lnTo>
                  <a:lnTo>
                    <a:pt x="12583" y="9575"/>
                  </a:lnTo>
                  <a:lnTo>
                    <a:pt x="13426" y="9025"/>
                  </a:lnTo>
                  <a:lnTo>
                    <a:pt x="13866" y="8768"/>
                  </a:lnTo>
                  <a:lnTo>
                    <a:pt x="14307" y="8548"/>
                  </a:lnTo>
                  <a:lnTo>
                    <a:pt x="14380" y="8511"/>
                  </a:lnTo>
                  <a:lnTo>
                    <a:pt x="14417" y="8474"/>
                  </a:lnTo>
                  <a:lnTo>
                    <a:pt x="14417" y="8841"/>
                  </a:lnTo>
                  <a:lnTo>
                    <a:pt x="14453" y="8915"/>
                  </a:lnTo>
                  <a:lnTo>
                    <a:pt x="14490" y="8951"/>
                  </a:lnTo>
                  <a:lnTo>
                    <a:pt x="14527" y="8988"/>
                  </a:lnTo>
                  <a:lnTo>
                    <a:pt x="14600" y="9025"/>
                  </a:lnTo>
                  <a:lnTo>
                    <a:pt x="14673" y="8988"/>
                  </a:lnTo>
                  <a:lnTo>
                    <a:pt x="14747" y="8951"/>
                  </a:lnTo>
                  <a:lnTo>
                    <a:pt x="14783" y="8915"/>
                  </a:lnTo>
                  <a:lnTo>
                    <a:pt x="14783" y="8841"/>
                  </a:lnTo>
                  <a:lnTo>
                    <a:pt x="14783" y="8291"/>
                  </a:lnTo>
                  <a:lnTo>
                    <a:pt x="14747" y="8034"/>
                  </a:lnTo>
                  <a:lnTo>
                    <a:pt x="14673" y="7777"/>
                  </a:lnTo>
                  <a:lnTo>
                    <a:pt x="15077" y="8181"/>
                  </a:lnTo>
                  <a:lnTo>
                    <a:pt x="15517" y="8584"/>
                  </a:lnTo>
                  <a:lnTo>
                    <a:pt x="15737" y="8768"/>
                  </a:lnTo>
                  <a:lnTo>
                    <a:pt x="15847" y="8841"/>
                  </a:lnTo>
                  <a:lnTo>
                    <a:pt x="15994" y="8878"/>
                  </a:lnTo>
                  <a:lnTo>
                    <a:pt x="16361" y="8915"/>
                  </a:lnTo>
                  <a:lnTo>
                    <a:pt x="16764" y="8915"/>
                  </a:lnTo>
                  <a:lnTo>
                    <a:pt x="17204" y="8878"/>
                  </a:lnTo>
                  <a:lnTo>
                    <a:pt x="17608" y="8731"/>
                  </a:lnTo>
                  <a:lnTo>
                    <a:pt x="17681" y="8695"/>
                  </a:lnTo>
                  <a:lnTo>
                    <a:pt x="17755" y="8584"/>
                  </a:lnTo>
                  <a:lnTo>
                    <a:pt x="17791" y="8511"/>
                  </a:lnTo>
                  <a:lnTo>
                    <a:pt x="17755" y="8438"/>
                  </a:lnTo>
                  <a:lnTo>
                    <a:pt x="17718" y="8328"/>
                  </a:lnTo>
                  <a:lnTo>
                    <a:pt x="17681" y="8291"/>
                  </a:lnTo>
                  <a:lnTo>
                    <a:pt x="17571" y="8254"/>
                  </a:lnTo>
                  <a:lnTo>
                    <a:pt x="17461" y="8254"/>
                  </a:lnTo>
                  <a:lnTo>
                    <a:pt x="17131" y="8364"/>
                  </a:lnTo>
                  <a:lnTo>
                    <a:pt x="16764" y="8401"/>
                  </a:lnTo>
                  <a:lnTo>
                    <a:pt x="16397" y="8438"/>
                  </a:lnTo>
                  <a:lnTo>
                    <a:pt x="16177" y="8401"/>
                  </a:lnTo>
                  <a:lnTo>
                    <a:pt x="16031" y="8364"/>
                  </a:lnTo>
                  <a:lnTo>
                    <a:pt x="15480" y="7888"/>
                  </a:lnTo>
                  <a:lnTo>
                    <a:pt x="15004" y="7374"/>
                  </a:lnTo>
                  <a:lnTo>
                    <a:pt x="14563" y="6824"/>
                  </a:lnTo>
                  <a:lnTo>
                    <a:pt x="14160" y="6237"/>
                  </a:lnTo>
                  <a:lnTo>
                    <a:pt x="13830" y="5613"/>
                  </a:lnTo>
                  <a:lnTo>
                    <a:pt x="13536" y="4990"/>
                  </a:lnTo>
                  <a:lnTo>
                    <a:pt x="13096" y="3926"/>
                  </a:lnTo>
                  <a:lnTo>
                    <a:pt x="12803" y="3412"/>
                  </a:lnTo>
                  <a:lnTo>
                    <a:pt x="12509" y="2936"/>
                  </a:lnTo>
                  <a:lnTo>
                    <a:pt x="12326" y="2752"/>
                  </a:lnTo>
                  <a:lnTo>
                    <a:pt x="12142" y="2532"/>
                  </a:lnTo>
                  <a:lnTo>
                    <a:pt x="11959" y="2349"/>
                  </a:lnTo>
                  <a:lnTo>
                    <a:pt x="11739" y="2202"/>
                  </a:lnTo>
                  <a:lnTo>
                    <a:pt x="11482" y="2092"/>
                  </a:lnTo>
                  <a:lnTo>
                    <a:pt x="11225" y="1982"/>
                  </a:lnTo>
                  <a:lnTo>
                    <a:pt x="10932" y="1908"/>
                  </a:lnTo>
                  <a:lnTo>
                    <a:pt x="10602" y="1872"/>
                  </a:lnTo>
                  <a:lnTo>
                    <a:pt x="10308" y="1872"/>
                  </a:lnTo>
                  <a:lnTo>
                    <a:pt x="9978" y="1908"/>
                  </a:lnTo>
                  <a:lnTo>
                    <a:pt x="9685" y="1982"/>
                  </a:lnTo>
                  <a:lnTo>
                    <a:pt x="9391" y="2055"/>
                  </a:lnTo>
                  <a:lnTo>
                    <a:pt x="9098" y="2202"/>
                  </a:lnTo>
                  <a:lnTo>
                    <a:pt x="8841" y="2349"/>
                  </a:lnTo>
                  <a:lnTo>
                    <a:pt x="8584" y="2495"/>
                  </a:lnTo>
                  <a:lnTo>
                    <a:pt x="8327" y="2715"/>
                  </a:lnTo>
                  <a:lnTo>
                    <a:pt x="7887" y="3119"/>
                  </a:lnTo>
                  <a:lnTo>
                    <a:pt x="7484" y="3632"/>
                  </a:lnTo>
                  <a:lnTo>
                    <a:pt x="7117" y="4146"/>
                  </a:lnTo>
                  <a:lnTo>
                    <a:pt x="6787" y="4660"/>
                  </a:lnTo>
                  <a:lnTo>
                    <a:pt x="6127" y="5833"/>
                  </a:lnTo>
                  <a:lnTo>
                    <a:pt x="5796" y="6457"/>
                  </a:lnTo>
                  <a:lnTo>
                    <a:pt x="5430" y="7044"/>
                  </a:lnTo>
                  <a:lnTo>
                    <a:pt x="4989" y="7594"/>
                  </a:lnTo>
                  <a:lnTo>
                    <a:pt x="4769" y="7851"/>
                  </a:lnTo>
                  <a:lnTo>
                    <a:pt x="4513" y="8071"/>
                  </a:lnTo>
                  <a:lnTo>
                    <a:pt x="4256" y="8291"/>
                  </a:lnTo>
                  <a:lnTo>
                    <a:pt x="3962" y="8474"/>
                  </a:lnTo>
                  <a:lnTo>
                    <a:pt x="3669" y="8621"/>
                  </a:lnTo>
                  <a:lnTo>
                    <a:pt x="3339" y="8731"/>
                  </a:lnTo>
                  <a:lnTo>
                    <a:pt x="3009" y="8841"/>
                  </a:lnTo>
                  <a:lnTo>
                    <a:pt x="2715" y="8915"/>
                  </a:lnTo>
                  <a:lnTo>
                    <a:pt x="2605" y="6200"/>
                  </a:lnTo>
                  <a:lnTo>
                    <a:pt x="2568" y="3119"/>
                  </a:lnTo>
                  <a:lnTo>
                    <a:pt x="2605" y="1505"/>
                  </a:lnTo>
                  <a:lnTo>
                    <a:pt x="2568" y="1138"/>
                  </a:lnTo>
                  <a:lnTo>
                    <a:pt x="2715" y="1395"/>
                  </a:lnTo>
                  <a:lnTo>
                    <a:pt x="2862" y="1652"/>
                  </a:lnTo>
                  <a:lnTo>
                    <a:pt x="2899" y="1725"/>
                  </a:lnTo>
                  <a:lnTo>
                    <a:pt x="2972" y="1762"/>
                  </a:lnTo>
                  <a:lnTo>
                    <a:pt x="3119" y="1762"/>
                  </a:lnTo>
                  <a:lnTo>
                    <a:pt x="3192" y="1688"/>
                  </a:lnTo>
                  <a:lnTo>
                    <a:pt x="3229" y="1652"/>
                  </a:lnTo>
                  <a:lnTo>
                    <a:pt x="3265" y="1578"/>
                  </a:lnTo>
                  <a:lnTo>
                    <a:pt x="3265" y="1505"/>
                  </a:lnTo>
                  <a:lnTo>
                    <a:pt x="3155" y="1138"/>
                  </a:lnTo>
                  <a:lnTo>
                    <a:pt x="2972" y="771"/>
                  </a:lnTo>
                  <a:lnTo>
                    <a:pt x="2568" y="111"/>
                  </a:lnTo>
                  <a:lnTo>
                    <a:pt x="2495" y="38"/>
                  </a:lnTo>
                  <a:lnTo>
                    <a:pt x="2385" y="1"/>
                  </a:lnTo>
                  <a:close/>
                  <a:moveTo>
                    <a:pt x="15554" y="12546"/>
                  </a:moveTo>
                  <a:lnTo>
                    <a:pt x="15480" y="12583"/>
                  </a:lnTo>
                  <a:lnTo>
                    <a:pt x="15370" y="12619"/>
                  </a:lnTo>
                  <a:lnTo>
                    <a:pt x="15224" y="12766"/>
                  </a:lnTo>
                  <a:lnTo>
                    <a:pt x="15077" y="12913"/>
                  </a:lnTo>
                  <a:lnTo>
                    <a:pt x="15077" y="12950"/>
                  </a:lnTo>
                  <a:lnTo>
                    <a:pt x="14820" y="12803"/>
                  </a:lnTo>
                  <a:lnTo>
                    <a:pt x="14527" y="12693"/>
                  </a:lnTo>
                  <a:lnTo>
                    <a:pt x="14453" y="12693"/>
                  </a:lnTo>
                  <a:lnTo>
                    <a:pt x="14417" y="12729"/>
                  </a:lnTo>
                  <a:lnTo>
                    <a:pt x="14380" y="12803"/>
                  </a:lnTo>
                  <a:lnTo>
                    <a:pt x="14380" y="12876"/>
                  </a:lnTo>
                  <a:lnTo>
                    <a:pt x="14563" y="13096"/>
                  </a:lnTo>
                  <a:lnTo>
                    <a:pt x="14783" y="13316"/>
                  </a:lnTo>
                  <a:lnTo>
                    <a:pt x="14673" y="13463"/>
                  </a:lnTo>
                  <a:lnTo>
                    <a:pt x="14490" y="13720"/>
                  </a:lnTo>
                  <a:lnTo>
                    <a:pt x="14417" y="13867"/>
                  </a:lnTo>
                  <a:lnTo>
                    <a:pt x="14417" y="14013"/>
                  </a:lnTo>
                  <a:lnTo>
                    <a:pt x="14453" y="14087"/>
                  </a:lnTo>
                  <a:lnTo>
                    <a:pt x="14490" y="14123"/>
                  </a:lnTo>
                  <a:lnTo>
                    <a:pt x="14600" y="14123"/>
                  </a:lnTo>
                  <a:lnTo>
                    <a:pt x="14673" y="14087"/>
                  </a:lnTo>
                  <a:lnTo>
                    <a:pt x="14783" y="14050"/>
                  </a:lnTo>
                  <a:lnTo>
                    <a:pt x="14893" y="13903"/>
                  </a:lnTo>
                  <a:lnTo>
                    <a:pt x="15150" y="13573"/>
                  </a:lnTo>
                  <a:lnTo>
                    <a:pt x="15590" y="13903"/>
                  </a:lnTo>
                  <a:lnTo>
                    <a:pt x="15700" y="13940"/>
                  </a:lnTo>
                  <a:lnTo>
                    <a:pt x="15774" y="13940"/>
                  </a:lnTo>
                  <a:lnTo>
                    <a:pt x="15847" y="13903"/>
                  </a:lnTo>
                  <a:lnTo>
                    <a:pt x="15884" y="13830"/>
                  </a:lnTo>
                  <a:lnTo>
                    <a:pt x="15921" y="13757"/>
                  </a:lnTo>
                  <a:lnTo>
                    <a:pt x="15921" y="13647"/>
                  </a:lnTo>
                  <a:lnTo>
                    <a:pt x="15921" y="13573"/>
                  </a:lnTo>
                  <a:lnTo>
                    <a:pt x="15847" y="13500"/>
                  </a:lnTo>
                  <a:lnTo>
                    <a:pt x="15407" y="13170"/>
                  </a:lnTo>
                  <a:lnTo>
                    <a:pt x="15480" y="13096"/>
                  </a:lnTo>
                  <a:lnTo>
                    <a:pt x="15590" y="12876"/>
                  </a:lnTo>
                  <a:lnTo>
                    <a:pt x="15664" y="12803"/>
                  </a:lnTo>
                  <a:lnTo>
                    <a:pt x="15737" y="12766"/>
                  </a:lnTo>
                  <a:lnTo>
                    <a:pt x="15774" y="12729"/>
                  </a:lnTo>
                  <a:lnTo>
                    <a:pt x="15811" y="12693"/>
                  </a:lnTo>
                  <a:lnTo>
                    <a:pt x="15811" y="12656"/>
                  </a:lnTo>
                  <a:lnTo>
                    <a:pt x="15774" y="12656"/>
                  </a:lnTo>
                  <a:lnTo>
                    <a:pt x="15664" y="12583"/>
                  </a:lnTo>
                  <a:lnTo>
                    <a:pt x="15554" y="12546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1" name="Shape 301"/>
            <p:cNvSpPr/>
            <p:nvPr/>
          </p:nvSpPr>
          <p:spPr>
            <a:xfrm>
              <a:off x="6844475" y="1037625"/>
              <a:ext cx="414525" cy="389750"/>
            </a:xfrm>
            <a:custGeom>
              <a:avLst/>
              <a:gdLst/>
              <a:ahLst/>
              <a:cxnLst/>
              <a:rect l="0" t="0" r="0" b="0"/>
              <a:pathLst>
                <a:path w="16581" h="15590" extrusionOk="0">
                  <a:moveTo>
                    <a:pt x="13793" y="2568"/>
                  </a:moveTo>
                  <a:lnTo>
                    <a:pt x="14123" y="2641"/>
                  </a:lnTo>
                  <a:lnTo>
                    <a:pt x="14123" y="2678"/>
                  </a:lnTo>
                  <a:lnTo>
                    <a:pt x="14086" y="2825"/>
                  </a:lnTo>
                  <a:lnTo>
                    <a:pt x="14013" y="2935"/>
                  </a:lnTo>
                  <a:lnTo>
                    <a:pt x="13866" y="3045"/>
                  </a:lnTo>
                  <a:lnTo>
                    <a:pt x="13756" y="3081"/>
                  </a:lnTo>
                  <a:lnTo>
                    <a:pt x="13573" y="2971"/>
                  </a:lnTo>
                  <a:lnTo>
                    <a:pt x="13609" y="2788"/>
                  </a:lnTo>
                  <a:lnTo>
                    <a:pt x="13683" y="2678"/>
                  </a:lnTo>
                  <a:lnTo>
                    <a:pt x="13720" y="2605"/>
                  </a:lnTo>
                  <a:lnTo>
                    <a:pt x="13793" y="2568"/>
                  </a:lnTo>
                  <a:close/>
                  <a:moveTo>
                    <a:pt x="9428" y="3705"/>
                  </a:moveTo>
                  <a:lnTo>
                    <a:pt x="9831" y="4475"/>
                  </a:lnTo>
                  <a:lnTo>
                    <a:pt x="10161" y="5246"/>
                  </a:lnTo>
                  <a:lnTo>
                    <a:pt x="8327" y="4402"/>
                  </a:lnTo>
                  <a:lnTo>
                    <a:pt x="8878" y="4035"/>
                  </a:lnTo>
                  <a:lnTo>
                    <a:pt x="9428" y="3705"/>
                  </a:lnTo>
                  <a:close/>
                  <a:moveTo>
                    <a:pt x="5283" y="3668"/>
                  </a:moveTo>
                  <a:lnTo>
                    <a:pt x="6383" y="4072"/>
                  </a:lnTo>
                  <a:lnTo>
                    <a:pt x="7410" y="4512"/>
                  </a:lnTo>
                  <a:lnTo>
                    <a:pt x="6383" y="5319"/>
                  </a:lnTo>
                  <a:lnTo>
                    <a:pt x="5393" y="6163"/>
                  </a:lnTo>
                  <a:lnTo>
                    <a:pt x="5319" y="5282"/>
                  </a:lnTo>
                  <a:lnTo>
                    <a:pt x="5283" y="4365"/>
                  </a:lnTo>
                  <a:lnTo>
                    <a:pt x="5283" y="3668"/>
                  </a:lnTo>
                  <a:close/>
                  <a:moveTo>
                    <a:pt x="13096" y="2494"/>
                  </a:moveTo>
                  <a:lnTo>
                    <a:pt x="13023" y="2641"/>
                  </a:lnTo>
                  <a:lnTo>
                    <a:pt x="12986" y="2825"/>
                  </a:lnTo>
                  <a:lnTo>
                    <a:pt x="12949" y="3008"/>
                  </a:lnTo>
                  <a:lnTo>
                    <a:pt x="12986" y="3191"/>
                  </a:lnTo>
                  <a:lnTo>
                    <a:pt x="13096" y="3412"/>
                  </a:lnTo>
                  <a:lnTo>
                    <a:pt x="13243" y="3595"/>
                  </a:lnTo>
                  <a:lnTo>
                    <a:pt x="13426" y="3705"/>
                  </a:lnTo>
                  <a:lnTo>
                    <a:pt x="13646" y="3778"/>
                  </a:lnTo>
                  <a:lnTo>
                    <a:pt x="13793" y="3815"/>
                  </a:lnTo>
                  <a:lnTo>
                    <a:pt x="13536" y="4512"/>
                  </a:lnTo>
                  <a:lnTo>
                    <a:pt x="13243" y="5209"/>
                  </a:lnTo>
                  <a:lnTo>
                    <a:pt x="12913" y="5869"/>
                  </a:lnTo>
                  <a:lnTo>
                    <a:pt x="12546" y="6529"/>
                  </a:lnTo>
                  <a:lnTo>
                    <a:pt x="11665" y="6016"/>
                  </a:lnTo>
                  <a:lnTo>
                    <a:pt x="10785" y="5576"/>
                  </a:lnTo>
                  <a:lnTo>
                    <a:pt x="10602" y="5026"/>
                  </a:lnTo>
                  <a:lnTo>
                    <a:pt x="10345" y="4475"/>
                  </a:lnTo>
                  <a:lnTo>
                    <a:pt x="10125" y="3962"/>
                  </a:lnTo>
                  <a:lnTo>
                    <a:pt x="9831" y="3448"/>
                  </a:lnTo>
                  <a:lnTo>
                    <a:pt x="10602" y="3045"/>
                  </a:lnTo>
                  <a:lnTo>
                    <a:pt x="11005" y="2898"/>
                  </a:lnTo>
                  <a:lnTo>
                    <a:pt x="11409" y="2751"/>
                  </a:lnTo>
                  <a:lnTo>
                    <a:pt x="11849" y="2641"/>
                  </a:lnTo>
                  <a:lnTo>
                    <a:pt x="12252" y="2568"/>
                  </a:lnTo>
                  <a:lnTo>
                    <a:pt x="12692" y="2494"/>
                  </a:lnTo>
                  <a:close/>
                  <a:moveTo>
                    <a:pt x="2605" y="6713"/>
                  </a:moveTo>
                  <a:lnTo>
                    <a:pt x="2678" y="6750"/>
                  </a:lnTo>
                  <a:lnTo>
                    <a:pt x="2752" y="6823"/>
                  </a:lnTo>
                  <a:lnTo>
                    <a:pt x="2788" y="6970"/>
                  </a:lnTo>
                  <a:lnTo>
                    <a:pt x="2752" y="7116"/>
                  </a:lnTo>
                  <a:lnTo>
                    <a:pt x="2715" y="7153"/>
                  </a:lnTo>
                  <a:lnTo>
                    <a:pt x="2605" y="7226"/>
                  </a:lnTo>
                  <a:lnTo>
                    <a:pt x="2458" y="7336"/>
                  </a:lnTo>
                  <a:lnTo>
                    <a:pt x="2165" y="7116"/>
                  </a:lnTo>
                  <a:lnTo>
                    <a:pt x="2275" y="6970"/>
                  </a:lnTo>
                  <a:lnTo>
                    <a:pt x="2275" y="6896"/>
                  </a:lnTo>
                  <a:lnTo>
                    <a:pt x="2458" y="6860"/>
                  </a:lnTo>
                  <a:lnTo>
                    <a:pt x="2715" y="6860"/>
                  </a:lnTo>
                  <a:lnTo>
                    <a:pt x="2715" y="6823"/>
                  </a:lnTo>
                  <a:lnTo>
                    <a:pt x="2678" y="6786"/>
                  </a:lnTo>
                  <a:lnTo>
                    <a:pt x="2605" y="6713"/>
                  </a:lnTo>
                  <a:close/>
                  <a:moveTo>
                    <a:pt x="8364" y="6529"/>
                  </a:moveTo>
                  <a:lnTo>
                    <a:pt x="8547" y="6566"/>
                  </a:lnTo>
                  <a:lnTo>
                    <a:pt x="8657" y="6603"/>
                  </a:lnTo>
                  <a:lnTo>
                    <a:pt x="8657" y="6713"/>
                  </a:lnTo>
                  <a:lnTo>
                    <a:pt x="8694" y="6860"/>
                  </a:lnTo>
                  <a:lnTo>
                    <a:pt x="8694" y="6970"/>
                  </a:lnTo>
                  <a:lnTo>
                    <a:pt x="8694" y="7116"/>
                  </a:lnTo>
                  <a:lnTo>
                    <a:pt x="8657" y="7226"/>
                  </a:lnTo>
                  <a:lnTo>
                    <a:pt x="8621" y="7336"/>
                  </a:lnTo>
                  <a:lnTo>
                    <a:pt x="8547" y="7446"/>
                  </a:lnTo>
                  <a:lnTo>
                    <a:pt x="8364" y="7446"/>
                  </a:lnTo>
                  <a:lnTo>
                    <a:pt x="8107" y="7520"/>
                  </a:lnTo>
                  <a:lnTo>
                    <a:pt x="7850" y="7593"/>
                  </a:lnTo>
                  <a:lnTo>
                    <a:pt x="7704" y="7483"/>
                  </a:lnTo>
                  <a:lnTo>
                    <a:pt x="7630" y="7336"/>
                  </a:lnTo>
                  <a:lnTo>
                    <a:pt x="7557" y="7190"/>
                  </a:lnTo>
                  <a:lnTo>
                    <a:pt x="7594" y="7006"/>
                  </a:lnTo>
                  <a:lnTo>
                    <a:pt x="7667" y="6750"/>
                  </a:lnTo>
                  <a:lnTo>
                    <a:pt x="7777" y="6750"/>
                  </a:lnTo>
                  <a:lnTo>
                    <a:pt x="7850" y="6786"/>
                  </a:lnTo>
                  <a:lnTo>
                    <a:pt x="7924" y="6750"/>
                  </a:lnTo>
                  <a:lnTo>
                    <a:pt x="7960" y="6713"/>
                  </a:lnTo>
                  <a:lnTo>
                    <a:pt x="8071" y="6566"/>
                  </a:lnTo>
                  <a:lnTo>
                    <a:pt x="8364" y="6529"/>
                  </a:lnTo>
                  <a:close/>
                  <a:moveTo>
                    <a:pt x="3155" y="3191"/>
                  </a:moveTo>
                  <a:lnTo>
                    <a:pt x="3595" y="3228"/>
                  </a:lnTo>
                  <a:lnTo>
                    <a:pt x="4036" y="3301"/>
                  </a:lnTo>
                  <a:lnTo>
                    <a:pt x="4439" y="3412"/>
                  </a:lnTo>
                  <a:lnTo>
                    <a:pt x="4879" y="3522"/>
                  </a:lnTo>
                  <a:lnTo>
                    <a:pt x="4843" y="4072"/>
                  </a:lnTo>
                  <a:lnTo>
                    <a:pt x="4843" y="4659"/>
                  </a:lnTo>
                  <a:lnTo>
                    <a:pt x="4879" y="5282"/>
                  </a:lnTo>
                  <a:lnTo>
                    <a:pt x="4989" y="6529"/>
                  </a:lnTo>
                  <a:lnTo>
                    <a:pt x="4182" y="7263"/>
                  </a:lnTo>
                  <a:lnTo>
                    <a:pt x="3779" y="7630"/>
                  </a:lnTo>
                  <a:lnTo>
                    <a:pt x="3375" y="8033"/>
                  </a:lnTo>
                  <a:lnTo>
                    <a:pt x="3265" y="7960"/>
                  </a:lnTo>
                  <a:lnTo>
                    <a:pt x="2898" y="7667"/>
                  </a:lnTo>
                  <a:lnTo>
                    <a:pt x="3008" y="7520"/>
                  </a:lnTo>
                  <a:lnTo>
                    <a:pt x="3119" y="7410"/>
                  </a:lnTo>
                  <a:lnTo>
                    <a:pt x="3155" y="7336"/>
                  </a:lnTo>
                  <a:lnTo>
                    <a:pt x="3192" y="7300"/>
                  </a:lnTo>
                  <a:lnTo>
                    <a:pt x="3192" y="7153"/>
                  </a:lnTo>
                  <a:lnTo>
                    <a:pt x="3229" y="6933"/>
                  </a:lnTo>
                  <a:lnTo>
                    <a:pt x="3192" y="6823"/>
                  </a:lnTo>
                  <a:lnTo>
                    <a:pt x="3155" y="6676"/>
                  </a:lnTo>
                  <a:lnTo>
                    <a:pt x="3119" y="6566"/>
                  </a:lnTo>
                  <a:lnTo>
                    <a:pt x="3045" y="6456"/>
                  </a:lnTo>
                  <a:lnTo>
                    <a:pt x="2972" y="6383"/>
                  </a:lnTo>
                  <a:lnTo>
                    <a:pt x="2862" y="6309"/>
                  </a:lnTo>
                  <a:lnTo>
                    <a:pt x="2752" y="6273"/>
                  </a:lnTo>
                  <a:lnTo>
                    <a:pt x="2605" y="6236"/>
                  </a:lnTo>
                  <a:lnTo>
                    <a:pt x="2495" y="6236"/>
                  </a:lnTo>
                  <a:lnTo>
                    <a:pt x="2348" y="6273"/>
                  </a:lnTo>
                  <a:lnTo>
                    <a:pt x="2128" y="6383"/>
                  </a:lnTo>
                  <a:lnTo>
                    <a:pt x="1908" y="6529"/>
                  </a:lnTo>
                  <a:lnTo>
                    <a:pt x="1761" y="6713"/>
                  </a:lnTo>
                  <a:lnTo>
                    <a:pt x="1321" y="6309"/>
                  </a:lnTo>
                  <a:lnTo>
                    <a:pt x="954" y="5833"/>
                  </a:lnTo>
                  <a:lnTo>
                    <a:pt x="734" y="5502"/>
                  </a:lnTo>
                  <a:lnTo>
                    <a:pt x="624" y="5172"/>
                  </a:lnTo>
                  <a:lnTo>
                    <a:pt x="551" y="4805"/>
                  </a:lnTo>
                  <a:lnTo>
                    <a:pt x="514" y="4439"/>
                  </a:lnTo>
                  <a:lnTo>
                    <a:pt x="551" y="4255"/>
                  </a:lnTo>
                  <a:lnTo>
                    <a:pt x="624" y="4072"/>
                  </a:lnTo>
                  <a:lnTo>
                    <a:pt x="734" y="3925"/>
                  </a:lnTo>
                  <a:lnTo>
                    <a:pt x="844" y="3778"/>
                  </a:lnTo>
                  <a:lnTo>
                    <a:pt x="991" y="3668"/>
                  </a:lnTo>
                  <a:lnTo>
                    <a:pt x="1174" y="3558"/>
                  </a:lnTo>
                  <a:lnTo>
                    <a:pt x="1541" y="3412"/>
                  </a:lnTo>
                  <a:lnTo>
                    <a:pt x="1908" y="3265"/>
                  </a:lnTo>
                  <a:lnTo>
                    <a:pt x="2312" y="3191"/>
                  </a:lnTo>
                  <a:close/>
                  <a:moveTo>
                    <a:pt x="11005" y="6199"/>
                  </a:moveTo>
                  <a:lnTo>
                    <a:pt x="12289" y="6896"/>
                  </a:lnTo>
                  <a:lnTo>
                    <a:pt x="11885" y="7483"/>
                  </a:lnTo>
                  <a:lnTo>
                    <a:pt x="11482" y="8033"/>
                  </a:lnTo>
                  <a:lnTo>
                    <a:pt x="11335" y="7410"/>
                  </a:lnTo>
                  <a:lnTo>
                    <a:pt x="11188" y="6750"/>
                  </a:lnTo>
                  <a:lnTo>
                    <a:pt x="11005" y="6199"/>
                  </a:lnTo>
                  <a:close/>
                  <a:moveTo>
                    <a:pt x="7264" y="8180"/>
                  </a:moveTo>
                  <a:lnTo>
                    <a:pt x="7410" y="8253"/>
                  </a:lnTo>
                  <a:lnTo>
                    <a:pt x="7594" y="8290"/>
                  </a:lnTo>
                  <a:lnTo>
                    <a:pt x="7960" y="8290"/>
                  </a:lnTo>
                  <a:lnTo>
                    <a:pt x="7704" y="8327"/>
                  </a:lnTo>
                  <a:lnTo>
                    <a:pt x="7557" y="8327"/>
                  </a:lnTo>
                  <a:lnTo>
                    <a:pt x="7447" y="8290"/>
                  </a:lnTo>
                  <a:lnTo>
                    <a:pt x="7337" y="8253"/>
                  </a:lnTo>
                  <a:lnTo>
                    <a:pt x="7264" y="8180"/>
                  </a:lnTo>
                  <a:close/>
                  <a:moveTo>
                    <a:pt x="8181" y="5979"/>
                  </a:moveTo>
                  <a:lnTo>
                    <a:pt x="7997" y="6016"/>
                  </a:lnTo>
                  <a:lnTo>
                    <a:pt x="7814" y="6089"/>
                  </a:lnTo>
                  <a:lnTo>
                    <a:pt x="7667" y="6236"/>
                  </a:lnTo>
                  <a:lnTo>
                    <a:pt x="7410" y="6346"/>
                  </a:lnTo>
                  <a:lnTo>
                    <a:pt x="7190" y="6529"/>
                  </a:lnTo>
                  <a:lnTo>
                    <a:pt x="6970" y="6713"/>
                  </a:lnTo>
                  <a:lnTo>
                    <a:pt x="6787" y="6933"/>
                  </a:lnTo>
                  <a:lnTo>
                    <a:pt x="6677" y="7080"/>
                  </a:lnTo>
                  <a:lnTo>
                    <a:pt x="6640" y="7263"/>
                  </a:lnTo>
                  <a:lnTo>
                    <a:pt x="6567" y="7410"/>
                  </a:lnTo>
                  <a:lnTo>
                    <a:pt x="6567" y="7593"/>
                  </a:lnTo>
                  <a:lnTo>
                    <a:pt x="6567" y="7923"/>
                  </a:lnTo>
                  <a:lnTo>
                    <a:pt x="6677" y="8253"/>
                  </a:lnTo>
                  <a:lnTo>
                    <a:pt x="6787" y="8437"/>
                  </a:lnTo>
                  <a:lnTo>
                    <a:pt x="6897" y="8584"/>
                  </a:lnTo>
                  <a:lnTo>
                    <a:pt x="7043" y="8694"/>
                  </a:lnTo>
                  <a:lnTo>
                    <a:pt x="7190" y="8767"/>
                  </a:lnTo>
                  <a:lnTo>
                    <a:pt x="7374" y="8804"/>
                  </a:lnTo>
                  <a:lnTo>
                    <a:pt x="7557" y="8840"/>
                  </a:lnTo>
                  <a:lnTo>
                    <a:pt x="7924" y="8840"/>
                  </a:lnTo>
                  <a:lnTo>
                    <a:pt x="8254" y="8767"/>
                  </a:lnTo>
                  <a:lnTo>
                    <a:pt x="8584" y="8620"/>
                  </a:lnTo>
                  <a:lnTo>
                    <a:pt x="8914" y="8364"/>
                  </a:lnTo>
                  <a:lnTo>
                    <a:pt x="9208" y="8070"/>
                  </a:lnTo>
                  <a:lnTo>
                    <a:pt x="9464" y="7740"/>
                  </a:lnTo>
                  <a:lnTo>
                    <a:pt x="9538" y="7593"/>
                  </a:lnTo>
                  <a:lnTo>
                    <a:pt x="9611" y="7410"/>
                  </a:lnTo>
                  <a:lnTo>
                    <a:pt x="9648" y="7226"/>
                  </a:lnTo>
                  <a:lnTo>
                    <a:pt x="9648" y="7043"/>
                  </a:lnTo>
                  <a:lnTo>
                    <a:pt x="9648" y="6860"/>
                  </a:lnTo>
                  <a:lnTo>
                    <a:pt x="9574" y="6713"/>
                  </a:lnTo>
                  <a:lnTo>
                    <a:pt x="9464" y="6529"/>
                  </a:lnTo>
                  <a:lnTo>
                    <a:pt x="9354" y="6419"/>
                  </a:lnTo>
                  <a:lnTo>
                    <a:pt x="9208" y="6273"/>
                  </a:lnTo>
                  <a:lnTo>
                    <a:pt x="9061" y="6199"/>
                  </a:lnTo>
                  <a:lnTo>
                    <a:pt x="8731" y="6053"/>
                  </a:lnTo>
                  <a:lnTo>
                    <a:pt x="8364" y="5979"/>
                  </a:lnTo>
                  <a:close/>
                  <a:moveTo>
                    <a:pt x="5063" y="7080"/>
                  </a:moveTo>
                  <a:lnTo>
                    <a:pt x="5246" y="8180"/>
                  </a:lnTo>
                  <a:lnTo>
                    <a:pt x="5466" y="9281"/>
                  </a:lnTo>
                  <a:lnTo>
                    <a:pt x="4622" y="8804"/>
                  </a:lnTo>
                  <a:lnTo>
                    <a:pt x="3779" y="8290"/>
                  </a:lnTo>
                  <a:lnTo>
                    <a:pt x="4439" y="7667"/>
                  </a:lnTo>
                  <a:lnTo>
                    <a:pt x="5063" y="7080"/>
                  </a:lnTo>
                  <a:close/>
                  <a:moveTo>
                    <a:pt x="7887" y="4732"/>
                  </a:moveTo>
                  <a:lnTo>
                    <a:pt x="9171" y="5282"/>
                  </a:lnTo>
                  <a:lnTo>
                    <a:pt x="10381" y="5869"/>
                  </a:lnTo>
                  <a:lnTo>
                    <a:pt x="10602" y="6529"/>
                  </a:lnTo>
                  <a:lnTo>
                    <a:pt x="10785" y="7190"/>
                  </a:lnTo>
                  <a:lnTo>
                    <a:pt x="10932" y="7850"/>
                  </a:lnTo>
                  <a:lnTo>
                    <a:pt x="11078" y="8547"/>
                  </a:lnTo>
                  <a:lnTo>
                    <a:pt x="10565" y="9097"/>
                  </a:lnTo>
                  <a:lnTo>
                    <a:pt x="10015" y="9647"/>
                  </a:lnTo>
                  <a:lnTo>
                    <a:pt x="9428" y="10161"/>
                  </a:lnTo>
                  <a:lnTo>
                    <a:pt x="8841" y="10674"/>
                  </a:lnTo>
                  <a:lnTo>
                    <a:pt x="8107" y="10418"/>
                  </a:lnTo>
                  <a:lnTo>
                    <a:pt x="7374" y="10161"/>
                  </a:lnTo>
                  <a:lnTo>
                    <a:pt x="6677" y="9867"/>
                  </a:lnTo>
                  <a:lnTo>
                    <a:pt x="5980" y="9537"/>
                  </a:lnTo>
                  <a:lnTo>
                    <a:pt x="5723" y="8143"/>
                  </a:lnTo>
                  <a:lnTo>
                    <a:pt x="5466" y="6713"/>
                  </a:lnTo>
                  <a:lnTo>
                    <a:pt x="6677" y="5722"/>
                  </a:lnTo>
                  <a:lnTo>
                    <a:pt x="7887" y="4732"/>
                  </a:lnTo>
                  <a:close/>
                  <a:moveTo>
                    <a:pt x="11152" y="9171"/>
                  </a:moveTo>
                  <a:lnTo>
                    <a:pt x="11225" y="10161"/>
                  </a:lnTo>
                  <a:lnTo>
                    <a:pt x="11225" y="11188"/>
                  </a:lnTo>
                  <a:lnTo>
                    <a:pt x="11225" y="11225"/>
                  </a:lnTo>
                  <a:lnTo>
                    <a:pt x="10308" y="11041"/>
                  </a:lnTo>
                  <a:lnTo>
                    <a:pt x="9391" y="10821"/>
                  </a:lnTo>
                  <a:lnTo>
                    <a:pt x="10015" y="10308"/>
                  </a:lnTo>
                  <a:lnTo>
                    <a:pt x="10565" y="9794"/>
                  </a:lnTo>
                  <a:lnTo>
                    <a:pt x="11152" y="9171"/>
                  </a:lnTo>
                  <a:close/>
                  <a:moveTo>
                    <a:pt x="12729" y="7153"/>
                  </a:moveTo>
                  <a:lnTo>
                    <a:pt x="13243" y="7483"/>
                  </a:lnTo>
                  <a:lnTo>
                    <a:pt x="13756" y="7813"/>
                  </a:lnTo>
                  <a:lnTo>
                    <a:pt x="14233" y="8180"/>
                  </a:lnTo>
                  <a:lnTo>
                    <a:pt x="14673" y="8584"/>
                  </a:lnTo>
                  <a:lnTo>
                    <a:pt x="15113" y="9024"/>
                  </a:lnTo>
                  <a:lnTo>
                    <a:pt x="15480" y="9464"/>
                  </a:lnTo>
                  <a:lnTo>
                    <a:pt x="15810" y="9941"/>
                  </a:lnTo>
                  <a:lnTo>
                    <a:pt x="16067" y="10454"/>
                  </a:lnTo>
                  <a:lnTo>
                    <a:pt x="16251" y="11005"/>
                  </a:lnTo>
                  <a:lnTo>
                    <a:pt x="16177" y="11041"/>
                  </a:lnTo>
                  <a:lnTo>
                    <a:pt x="15957" y="11188"/>
                  </a:lnTo>
                  <a:lnTo>
                    <a:pt x="15700" y="11298"/>
                  </a:lnTo>
                  <a:lnTo>
                    <a:pt x="15444" y="11371"/>
                  </a:lnTo>
                  <a:lnTo>
                    <a:pt x="15187" y="11445"/>
                  </a:lnTo>
                  <a:lnTo>
                    <a:pt x="15113" y="11371"/>
                  </a:lnTo>
                  <a:lnTo>
                    <a:pt x="15077" y="11408"/>
                  </a:lnTo>
                  <a:lnTo>
                    <a:pt x="14233" y="11445"/>
                  </a:lnTo>
                  <a:lnTo>
                    <a:pt x="13389" y="11408"/>
                  </a:lnTo>
                  <a:lnTo>
                    <a:pt x="12582" y="11371"/>
                  </a:lnTo>
                  <a:lnTo>
                    <a:pt x="11739" y="11298"/>
                  </a:lnTo>
                  <a:lnTo>
                    <a:pt x="11702" y="10198"/>
                  </a:lnTo>
                  <a:lnTo>
                    <a:pt x="11665" y="9464"/>
                  </a:lnTo>
                  <a:lnTo>
                    <a:pt x="11592" y="8694"/>
                  </a:lnTo>
                  <a:lnTo>
                    <a:pt x="12179" y="7923"/>
                  </a:lnTo>
                  <a:lnTo>
                    <a:pt x="12729" y="7153"/>
                  </a:lnTo>
                  <a:close/>
                  <a:moveTo>
                    <a:pt x="6126" y="10161"/>
                  </a:moveTo>
                  <a:lnTo>
                    <a:pt x="6787" y="10454"/>
                  </a:lnTo>
                  <a:lnTo>
                    <a:pt x="7447" y="10711"/>
                  </a:lnTo>
                  <a:lnTo>
                    <a:pt x="8327" y="11005"/>
                  </a:lnTo>
                  <a:lnTo>
                    <a:pt x="7557" y="11555"/>
                  </a:lnTo>
                  <a:lnTo>
                    <a:pt x="6713" y="11995"/>
                  </a:lnTo>
                  <a:lnTo>
                    <a:pt x="6603" y="12068"/>
                  </a:lnTo>
                  <a:lnTo>
                    <a:pt x="6346" y="11078"/>
                  </a:lnTo>
                  <a:lnTo>
                    <a:pt x="6126" y="10161"/>
                  </a:lnTo>
                  <a:close/>
                  <a:moveTo>
                    <a:pt x="3449" y="8657"/>
                  </a:moveTo>
                  <a:lnTo>
                    <a:pt x="3889" y="8950"/>
                  </a:lnTo>
                  <a:lnTo>
                    <a:pt x="4733" y="9427"/>
                  </a:lnTo>
                  <a:lnTo>
                    <a:pt x="5613" y="9904"/>
                  </a:lnTo>
                  <a:lnTo>
                    <a:pt x="5870" y="11078"/>
                  </a:lnTo>
                  <a:lnTo>
                    <a:pt x="6016" y="11665"/>
                  </a:lnTo>
                  <a:lnTo>
                    <a:pt x="6200" y="12288"/>
                  </a:lnTo>
                  <a:lnTo>
                    <a:pt x="5686" y="12509"/>
                  </a:lnTo>
                  <a:lnTo>
                    <a:pt x="5136" y="12729"/>
                  </a:lnTo>
                  <a:lnTo>
                    <a:pt x="4622" y="12875"/>
                  </a:lnTo>
                  <a:lnTo>
                    <a:pt x="4072" y="12985"/>
                  </a:lnTo>
                  <a:lnTo>
                    <a:pt x="3705" y="12985"/>
                  </a:lnTo>
                  <a:lnTo>
                    <a:pt x="3375" y="12949"/>
                  </a:lnTo>
                  <a:lnTo>
                    <a:pt x="3045" y="12875"/>
                  </a:lnTo>
                  <a:lnTo>
                    <a:pt x="2715" y="12692"/>
                  </a:lnTo>
                  <a:lnTo>
                    <a:pt x="2568" y="12582"/>
                  </a:lnTo>
                  <a:lnTo>
                    <a:pt x="2458" y="12435"/>
                  </a:lnTo>
                  <a:lnTo>
                    <a:pt x="2348" y="12288"/>
                  </a:lnTo>
                  <a:lnTo>
                    <a:pt x="2275" y="12105"/>
                  </a:lnTo>
                  <a:lnTo>
                    <a:pt x="2165" y="11775"/>
                  </a:lnTo>
                  <a:lnTo>
                    <a:pt x="2165" y="11371"/>
                  </a:lnTo>
                  <a:lnTo>
                    <a:pt x="2201" y="11005"/>
                  </a:lnTo>
                  <a:lnTo>
                    <a:pt x="2275" y="10638"/>
                  </a:lnTo>
                  <a:lnTo>
                    <a:pt x="2385" y="10271"/>
                  </a:lnTo>
                  <a:lnTo>
                    <a:pt x="2532" y="9941"/>
                  </a:lnTo>
                  <a:lnTo>
                    <a:pt x="2715" y="9574"/>
                  </a:lnTo>
                  <a:lnTo>
                    <a:pt x="2935" y="9281"/>
                  </a:lnTo>
                  <a:lnTo>
                    <a:pt x="3192" y="8950"/>
                  </a:lnTo>
                  <a:lnTo>
                    <a:pt x="3449" y="8657"/>
                  </a:lnTo>
                  <a:close/>
                  <a:moveTo>
                    <a:pt x="8291" y="14049"/>
                  </a:moveTo>
                  <a:lnTo>
                    <a:pt x="8401" y="14086"/>
                  </a:lnTo>
                  <a:lnTo>
                    <a:pt x="8401" y="14196"/>
                  </a:lnTo>
                  <a:lnTo>
                    <a:pt x="8401" y="14343"/>
                  </a:lnTo>
                  <a:lnTo>
                    <a:pt x="8364" y="14489"/>
                  </a:lnTo>
                  <a:lnTo>
                    <a:pt x="8291" y="14599"/>
                  </a:lnTo>
                  <a:lnTo>
                    <a:pt x="8181" y="14673"/>
                  </a:lnTo>
                  <a:lnTo>
                    <a:pt x="7960" y="14489"/>
                  </a:lnTo>
                  <a:lnTo>
                    <a:pt x="7777" y="14306"/>
                  </a:lnTo>
                  <a:lnTo>
                    <a:pt x="7850" y="14159"/>
                  </a:lnTo>
                  <a:lnTo>
                    <a:pt x="7997" y="14086"/>
                  </a:lnTo>
                  <a:lnTo>
                    <a:pt x="8144" y="14049"/>
                  </a:lnTo>
                  <a:close/>
                  <a:moveTo>
                    <a:pt x="8914" y="11188"/>
                  </a:moveTo>
                  <a:lnTo>
                    <a:pt x="10051" y="11481"/>
                  </a:lnTo>
                  <a:lnTo>
                    <a:pt x="11225" y="11702"/>
                  </a:lnTo>
                  <a:lnTo>
                    <a:pt x="11188" y="12288"/>
                  </a:lnTo>
                  <a:lnTo>
                    <a:pt x="11115" y="12839"/>
                  </a:lnTo>
                  <a:lnTo>
                    <a:pt x="10968" y="13426"/>
                  </a:lnTo>
                  <a:lnTo>
                    <a:pt x="10822" y="13976"/>
                  </a:lnTo>
                  <a:lnTo>
                    <a:pt x="10638" y="14269"/>
                  </a:lnTo>
                  <a:lnTo>
                    <a:pt x="10455" y="14563"/>
                  </a:lnTo>
                  <a:lnTo>
                    <a:pt x="10198" y="14819"/>
                  </a:lnTo>
                  <a:lnTo>
                    <a:pt x="9905" y="15003"/>
                  </a:lnTo>
                  <a:lnTo>
                    <a:pt x="9648" y="15113"/>
                  </a:lnTo>
                  <a:lnTo>
                    <a:pt x="9391" y="15150"/>
                  </a:lnTo>
                  <a:lnTo>
                    <a:pt x="9098" y="15113"/>
                  </a:lnTo>
                  <a:lnTo>
                    <a:pt x="8841" y="15040"/>
                  </a:lnTo>
                  <a:lnTo>
                    <a:pt x="8951" y="14856"/>
                  </a:lnTo>
                  <a:lnTo>
                    <a:pt x="8988" y="14673"/>
                  </a:lnTo>
                  <a:lnTo>
                    <a:pt x="9061" y="14453"/>
                  </a:lnTo>
                  <a:lnTo>
                    <a:pt x="9061" y="14269"/>
                  </a:lnTo>
                  <a:lnTo>
                    <a:pt x="9024" y="14086"/>
                  </a:lnTo>
                  <a:lnTo>
                    <a:pt x="8951" y="13976"/>
                  </a:lnTo>
                  <a:lnTo>
                    <a:pt x="8841" y="13829"/>
                  </a:lnTo>
                  <a:lnTo>
                    <a:pt x="8731" y="13756"/>
                  </a:lnTo>
                  <a:lnTo>
                    <a:pt x="8547" y="13646"/>
                  </a:lnTo>
                  <a:lnTo>
                    <a:pt x="8401" y="13609"/>
                  </a:lnTo>
                  <a:lnTo>
                    <a:pt x="8254" y="13572"/>
                  </a:lnTo>
                  <a:lnTo>
                    <a:pt x="8071" y="13572"/>
                  </a:lnTo>
                  <a:lnTo>
                    <a:pt x="7887" y="13609"/>
                  </a:lnTo>
                  <a:lnTo>
                    <a:pt x="7740" y="13682"/>
                  </a:lnTo>
                  <a:lnTo>
                    <a:pt x="7594" y="13792"/>
                  </a:lnTo>
                  <a:lnTo>
                    <a:pt x="7447" y="13902"/>
                  </a:lnTo>
                  <a:lnTo>
                    <a:pt x="7264" y="13609"/>
                  </a:lnTo>
                  <a:lnTo>
                    <a:pt x="7080" y="13242"/>
                  </a:lnTo>
                  <a:lnTo>
                    <a:pt x="6897" y="12912"/>
                  </a:lnTo>
                  <a:lnTo>
                    <a:pt x="6750" y="12545"/>
                  </a:lnTo>
                  <a:lnTo>
                    <a:pt x="7814" y="11958"/>
                  </a:lnTo>
                  <a:lnTo>
                    <a:pt x="8364" y="11591"/>
                  </a:lnTo>
                  <a:lnTo>
                    <a:pt x="8914" y="11188"/>
                  </a:lnTo>
                  <a:close/>
                  <a:moveTo>
                    <a:pt x="6493" y="0"/>
                  </a:moveTo>
                  <a:lnTo>
                    <a:pt x="6163" y="294"/>
                  </a:lnTo>
                  <a:lnTo>
                    <a:pt x="5870" y="624"/>
                  </a:lnTo>
                  <a:lnTo>
                    <a:pt x="5613" y="991"/>
                  </a:lnTo>
                  <a:lnTo>
                    <a:pt x="5429" y="1394"/>
                  </a:lnTo>
                  <a:lnTo>
                    <a:pt x="5246" y="1798"/>
                  </a:lnTo>
                  <a:lnTo>
                    <a:pt x="5099" y="2201"/>
                  </a:lnTo>
                  <a:lnTo>
                    <a:pt x="5026" y="2641"/>
                  </a:lnTo>
                  <a:lnTo>
                    <a:pt x="4953" y="3081"/>
                  </a:lnTo>
                  <a:lnTo>
                    <a:pt x="4219" y="2898"/>
                  </a:lnTo>
                  <a:lnTo>
                    <a:pt x="3485" y="2788"/>
                  </a:lnTo>
                  <a:lnTo>
                    <a:pt x="2752" y="2715"/>
                  </a:lnTo>
                  <a:lnTo>
                    <a:pt x="2385" y="2751"/>
                  </a:lnTo>
                  <a:lnTo>
                    <a:pt x="2055" y="2788"/>
                  </a:lnTo>
                  <a:lnTo>
                    <a:pt x="1725" y="2825"/>
                  </a:lnTo>
                  <a:lnTo>
                    <a:pt x="1394" y="2898"/>
                  </a:lnTo>
                  <a:lnTo>
                    <a:pt x="1101" y="3045"/>
                  </a:lnTo>
                  <a:lnTo>
                    <a:pt x="808" y="3191"/>
                  </a:lnTo>
                  <a:lnTo>
                    <a:pt x="551" y="3338"/>
                  </a:lnTo>
                  <a:lnTo>
                    <a:pt x="367" y="3558"/>
                  </a:lnTo>
                  <a:lnTo>
                    <a:pt x="184" y="3815"/>
                  </a:lnTo>
                  <a:lnTo>
                    <a:pt x="74" y="4108"/>
                  </a:lnTo>
                  <a:lnTo>
                    <a:pt x="1" y="4402"/>
                  </a:lnTo>
                  <a:lnTo>
                    <a:pt x="1" y="4732"/>
                  </a:lnTo>
                  <a:lnTo>
                    <a:pt x="37" y="5026"/>
                  </a:lnTo>
                  <a:lnTo>
                    <a:pt x="147" y="5356"/>
                  </a:lnTo>
                  <a:lnTo>
                    <a:pt x="257" y="5649"/>
                  </a:lnTo>
                  <a:lnTo>
                    <a:pt x="441" y="5943"/>
                  </a:lnTo>
                  <a:lnTo>
                    <a:pt x="624" y="6236"/>
                  </a:lnTo>
                  <a:lnTo>
                    <a:pt x="844" y="6493"/>
                  </a:lnTo>
                  <a:lnTo>
                    <a:pt x="1211" y="6860"/>
                  </a:lnTo>
                  <a:lnTo>
                    <a:pt x="1615" y="7263"/>
                  </a:lnTo>
                  <a:lnTo>
                    <a:pt x="1615" y="7300"/>
                  </a:lnTo>
                  <a:lnTo>
                    <a:pt x="1615" y="7520"/>
                  </a:lnTo>
                  <a:lnTo>
                    <a:pt x="1688" y="7777"/>
                  </a:lnTo>
                  <a:lnTo>
                    <a:pt x="1725" y="7887"/>
                  </a:lnTo>
                  <a:lnTo>
                    <a:pt x="1835" y="7960"/>
                  </a:lnTo>
                  <a:lnTo>
                    <a:pt x="1908" y="8033"/>
                  </a:lnTo>
                  <a:lnTo>
                    <a:pt x="2055" y="8070"/>
                  </a:lnTo>
                  <a:lnTo>
                    <a:pt x="2165" y="8107"/>
                  </a:lnTo>
                  <a:lnTo>
                    <a:pt x="2275" y="8070"/>
                  </a:lnTo>
                  <a:lnTo>
                    <a:pt x="2532" y="7997"/>
                  </a:lnTo>
                  <a:lnTo>
                    <a:pt x="3045" y="8400"/>
                  </a:lnTo>
                  <a:lnTo>
                    <a:pt x="2642" y="8914"/>
                  </a:lnTo>
                  <a:lnTo>
                    <a:pt x="2312" y="9464"/>
                  </a:lnTo>
                  <a:lnTo>
                    <a:pt x="2018" y="10051"/>
                  </a:lnTo>
                  <a:lnTo>
                    <a:pt x="1871" y="10344"/>
                  </a:lnTo>
                  <a:lnTo>
                    <a:pt x="1798" y="10674"/>
                  </a:lnTo>
                  <a:lnTo>
                    <a:pt x="1725" y="10968"/>
                  </a:lnTo>
                  <a:lnTo>
                    <a:pt x="1688" y="11261"/>
                  </a:lnTo>
                  <a:lnTo>
                    <a:pt x="1688" y="11555"/>
                  </a:lnTo>
                  <a:lnTo>
                    <a:pt x="1725" y="11885"/>
                  </a:lnTo>
                  <a:lnTo>
                    <a:pt x="1798" y="12142"/>
                  </a:lnTo>
                  <a:lnTo>
                    <a:pt x="1908" y="12435"/>
                  </a:lnTo>
                  <a:lnTo>
                    <a:pt x="2055" y="12692"/>
                  </a:lnTo>
                  <a:lnTo>
                    <a:pt x="2238" y="12912"/>
                  </a:lnTo>
                  <a:lnTo>
                    <a:pt x="2495" y="13132"/>
                  </a:lnTo>
                  <a:lnTo>
                    <a:pt x="2788" y="13279"/>
                  </a:lnTo>
                  <a:lnTo>
                    <a:pt x="3045" y="13389"/>
                  </a:lnTo>
                  <a:lnTo>
                    <a:pt x="3375" y="13426"/>
                  </a:lnTo>
                  <a:lnTo>
                    <a:pt x="3669" y="13462"/>
                  </a:lnTo>
                  <a:lnTo>
                    <a:pt x="3999" y="13462"/>
                  </a:lnTo>
                  <a:lnTo>
                    <a:pt x="4292" y="13426"/>
                  </a:lnTo>
                  <a:lnTo>
                    <a:pt x="4586" y="13389"/>
                  </a:lnTo>
                  <a:lnTo>
                    <a:pt x="5026" y="13242"/>
                  </a:lnTo>
                  <a:lnTo>
                    <a:pt x="5503" y="13095"/>
                  </a:lnTo>
                  <a:lnTo>
                    <a:pt x="5906" y="12949"/>
                  </a:lnTo>
                  <a:lnTo>
                    <a:pt x="6346" y="12729"/>
                  </a:lnTo>
                  <a:lnTo>
                    <a:pt x="6530" y="13169"/>
                  </a:lnTo>
                  <a:lnTo>
                    <a:pt x="6713" y="13572"/>
                  </a:lnTo>
                  <a:lnTo>
                    <a:pt x="6970" y="13976"/>
                  </a:lnTo>
                  <a:lnTo>
                    <a:pt x="7227" y="14343"/>
                  </a:lnTo>
                  <a:lnTo>
                    <a:pt x="7153" y="14526"/>
                  </a:lnTo>
                  <a:lnTo>
                    <a:pt x="7117" y="14709"/>
                  </a:lnTo>
                  <a:lnTo>
                    <a:pt x="7153" y="14893"/>
                  </a:lnTo>
                  <a:lnTo>
                    <a:pt x="7227" y="15076"/>
                  </a:lnTo>
                  <a:lnTo>
                    <a:pt x="7337" y="15223"/>
                  </a:lnTo>
                  <a:lnTo>
                    <a:pt x="7484" y="15333"/>
                  </a:lnTo>
                  <a:lnTo>
                    <a:pt x="7630" y="15406"/>
                  </a:lnTo>
                  <a:lnTo>
                    <a:pt x="7777" y="15480"/>
                  </a:lnTo>
                  <a:lnTo>
                    <a:pt x="7924" y="15516"/>
                  </a:lnTo>
                  <a:lnTo>
                    <a:pt x="8107" y="15516"/>
                  </a:lnTo>
                  <a:lnTo>
                    <a:pt x="8254" y="15480"/>
                  </a:lnTo>
                  <a:lnTo>
                    <a:pt x="8437" y="15406"/>
                  </a:lnTo>
                  <a:lnTo>
                    <a:pt x="8474" y="15406"/>
                  </a:lnTo>
                  <a:lnTo>
                    <a:pt x="8804" y="15516"/>
                  </a:lnTo>
                  <a:lnTo>
                    <a:pt x="9171" y="15590"/>
                  </a:lnTo>
                  <a:lnTo>
                    <a:pt x="9501" y="15590"/>
                  </a:lnTo>
                  <a:lnTo>
                    <a:pt x="9868" y="15516"/>
                  </a:lnTo>
                  <a:lnTo>
                    <a:pt x="10161" y="15406"/>
                  </a:lnTo>
                  <a:lnTo>
                    <a:pt x="10418" y="15260"/>
                  </a:lnTo>
                  <a:lnTo>
                    <a:pt x="10675" y="15040"/>
                  </a:lnTo>
                  <a:lnTo>
                    <a:pt x="10858" y="14819"/>
                  </a:lnTo>
                  <a:lnTo>
                    <a:pt x="11042" y="14563"/>
                  </a:lnTo>
                  <a:lnTo>
                    <a:pt x="11188" y="14269"/>
                  </a:lnTo>
                  <a:lnTo>
                    <a:pt x="11299" y="13976"/>
                  </a:lnTo>
                  <a:lnTo>
                    <a:pt x="11409" y="13682"/>
                  </a:lnTo>
                  <a:lnTo>
                    <a:pt x="11519" y="13242"/>
                  </a:lnTo>
                  <a:lnTo>
                    <a:pt x="11629" y="12765"/>
                  </a:lnTo>
                  <a:lnTo>
                    <a:pt x="11665" y="12252"/>
                  </a:lnTo>
                  <a:lnTo>
                    <a:pt x="11702" y="11775"/>
                  </a:lnTo>
                  <a:lnTo>
                    <a:pt x="12619" y="11848"/>
                  </a:lnTo>
                  <a:lnTo>
                    <a:pt x="13499" y="11922"/>
                  </a:lnTo>
                  <a:lnTo>
                    <a:pt x="14416" y="11922"/>
                  </a:lnTo>
                  <a:lnTo>
                    <a:pt x="15297" y="11885"/>
                  </a:lnTo>
                  <a:lnTo>
                    <a:pt x="15333" y="11848"/>
                  </a:lnTo>
                  <a:lnTo>
                    <a:pt x="15333" y="11775"/>
                  </a:lnTo>
                  <a:lnTo>
                    <a:pt x="15590" y="11702"/>
                  </a:lnTo>
                  <a:lnTo>
                    <a:pt x="15884" y="11628"/>
                  </a:lnTo>
                  <a:lnTo>
                    <a:pt x="16140" y="11481"/>
                  </a:lnTo>
                  <a:lnTo>
                    <a:pt x="16397" y="11335"/>
                  </a:lnTo>
                  <a:lnTo>
                    <a:pt x="16507" y="11335"/>
                  </a:lnTo>
                  <a:lnTo>
                    <a:pt x="16544" y="11298"/>
                  </a:lnTo>
                  <a:lnTo>
                    <a:pt x="16581" y="11225"/>
                  </a:lnTo>
                  <a:lnTo>
                    <a:pt x="16544" y="10931"/>
                  </a:lnTo>
                  <a:lnTo>
                    <a:pt x="16471" y="10638"/>
                  </a:lnTo>
                  <a:lnTo>
                    <a:pt x="16397" y="10344"/>
                  </a:lnTo>
                  <a:lnTo>
                    <a:pt x="16287" y="10088"/>
                  </a:lnTo>
                  <a:lnTo>
                    <a:pt x="15994" y="9537"/>
                  </a:lnTo>
                  <a:lnTo>
                    <a:pt x="15627" y="9060"/>
                  </a:lnTo>
                  <a:lnTo>
                    <a:pt x="15223" y="8584"/>
                  </a:lnTo>
                  <a:lnTo>
                    <a:pt x="14783" y="8143"/>
                  </a:lnTo>
                  <a:lnTo>
                    <a:pt x="14306" y="7740"/>
                  </a:lnTo>
                  <a:lnTo>
                    <a:pt x="13793" y="7336"/>
                  </a:lnTo>
                  <a:lnTo>
                    <a:pt x="12949" y="6786"/>
                  </a:lnTo>
                  <a:lnTo>
                    <a:pt x="13353" y="6053"/>
                  </a:lnTo>
                  <a:lnTo>
                    <a:pt x="13720" y="5319"/>
                  </a:lnTo>
                  <a:lnTo>
                    <a:pt x="14050" y="4549"/>
                  </a:lnTo>
                  <a:lnTo>
                    <a:pt x="14306" y="3778"/>
                  </a:lnTo>
                  <a:lnTo>
                    <a:pt x="14306" y="3632"/>
                  </a:lnTo>
                  <a:lnTo>
                    <a:pt x="14453" y="3522"/>
                  </a:lnTo>
                  <a:lnTo>
                    <a:pt x="14600" y="3375"/>
                  </a:lnTo>
                  <a:lnTo>
                    <a:pt x="14747" y="3155"/>
                  </a:lnTo>
                  <a:lnTo>
                    <a:pt x="14820" y="2935"/>
                  </a:lnTo>
                  <a:lnTo>
                    <a:pt x="14820" y="2678"/>
                  </a:lnTo>
                  <a:lnTo>
                    <a:pt x="14747" y="2421"/>
                  </a:lnTo>
                  <a:lnTo>
                    <a:pt x="14637" y="2238"/>
                  </a:lnTo>
                  <a:lnTo>
                    <a:pt x="14490" y="2054"/>
                  </a:lnTo>
                  <a:lnTo>
                    <a:pt x="14270" y="1944"/>
                  </a:lnTo>
                  <a:lnTo>
                    <a:pt x="14160" y="1908"/>
                  </a:lnTo>
                  <a:lnTo>
                    <a:pt x="14013" y="1908"/>
                  </a:lnTo>
                  <a:lnTo>
                    <a:pt x="13830" y="1944"/>
                  </a:lnTo>
                  <a:lnTo>
                    <a:pt x="13683" y="2018"/>
                  </a:lnTo>
                  <a:lnTo>
                    <a:pt x="13536" y="2091"/>
                  </a:lnTo>
                  <a:lnTo>
                    <a:pt x="13389" y="2201"/>
                  </a:lnTo>
                  <a:lnTo>
                    <a:pt x="12949" y="2128"/>
                  </a:lnTo>
                  <a:lnTo>
                    <a:pt x="12472" y="2164"/>
                  </a:lnTo>
                  <a:lnTo>
                    <a:pt x="12032" y="2201"/>
                  </a:lnTo>
                  <a:lnTo>
                    <a:pt x="11592" y="2274"/>
                  </a:lnTo>
                  <a:lnTo>
                    <a:pt x="11115" y="2421"/>
                  </a:lnTo>
                  <a:lnTo>
                    <a:pt x="10675" y="2568"/>
                  </a:lnTo>
                  <a:lnTo>
                    <a:pt x="10271" y="2751"/>
                  </a:lnTo>
                  <a:lnTo>
                    <a:pt x="9831" y="2971"/>
                  </a:lnTo>
                  <a:lnTo>
                    <a:pt x="9611" y="3081"/>
                  </a:lnTo>
                  <a:lnTo>
                    <a:pt x="9208" y="2421"/>
                  </a:lnTo>
                  <a:lnTo>
                    <a:pt x="8767" y="1761"/>
                  </a:lnTo>
                  <a:lnTo>
                    <a:pt x="8254" y="1137"/>
                  </a:lnTo>
                  <a:lnTo>
                    <a:pt x="7740" y="550"/>
                  </a:lnTo>
                  <a:lnTo>
                    <a:pt x="7630" y="477"/>
                  </a:lnTo>
                  <a:lnTo>
                    <a:pt x="7520" y="477"/>
                  </a:lnTo>
                  <a:lnTo>
                    <a:pt x="7117" y="624"/>
                  </a:lnTo>
                  <a:lnTo>
                    <a:pt x="6713" y="807"/>
                  </a:lnTo>
                  <a:lnTo>
                    <a:pt x="6640" y="844"/>
                  </a:lnTo>
                  <a:lnTo>
                    <a:pt x="6603" y="881"/>
                  </a:lnTo>
                  <a:lnTo>
                    <a:pt x="6640" y="991"/>
                  </a:lnTo>
                  <a:lnTo>
                    <a:pt x="6677" y="1064"/>
                  </a:lnTo>
                  <a:lnTo>
                    <a:pt x="6787" y="1064"/>
                  </a:lnTo>
                  <a:lnTo>
                    <a:pt x="7153" y="1027"/>
                  </a:lnTo>
                  <a:lnTo>
                    <a:pt x="7484" y="991"/>
                  </a:lnTo>
                  <a:lnTo>
                    <a:pt x="7960" y="1541"/>
                  </a:lnTo>
                  <a:lnTo>
                    <a:pt x="8401" y="2091"/>
                  </a:lnTo>
                  <a:lnTo>
                    <a:pt x="8841" y="2715"/>
                  </a:lnTo>
                  <a:lnTo>
                    <a:pt x="9208" y="3301"/>
                  </a:lnTo>
                  <a:lnTo>
                    <a:pt x="8511" y="3742"/>
                  </a:lnTo>
                  <a:lnTo>
                    <a:pt x="7850" y="4219"/>
                  </a:lnTo>
                  <a:lnTo>
                    <a:pt x="6603" y="3668"/>
                  </a:lnTo>
                  <a:lnTo>
                    <a:pt x="5980" y="3412"/>
                  </a:lnTo>
                  <a:lnTo>
                    <a:pt x="5319" y="3191"/>
                  </a:lnTo>
                  <a:lnTo>
                    <a:pt x="5393" y="2788"/>
                  </a:lnTo>
                  <a:lnTo>
                    <a:pt x="5466" y="2384"/>
                  </a:lnTo>
                  <a:lnTo>
                    <a:pt x="5576" y="1981"/>
                  </a:lnTo>
                  <a:lnTo>
                    <a:pt x="5723" y="1577"/>
                  </a:lnTo>
                  <a:lnTo>
                    <a:pt x="5906" y="1211"/>
                  </a:lnTo>
                  <a:lnTo>
                    <a:pt x="6126" y="844"/>
                  </a:lnTo>
                  <a:lnTo>
                    <a:pt x="6383" y="514"/>
                  </a:lnTo>
                  <a:lnTo>
                    <a:pt x="6640" y="184"/>
                  </a:lnTo>
                  <a:lnTo>
                    <a:pt x="6677" y="110"/>
                  </a:lnTo>
                  <a:lnTo>
                    <a:pt x="6677" y="37"/>
                  </a:lnTo>
                  <a:lnTo>
                    <a:pt x="660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2" name="Shape 302"/>
            <p:cNvSpPr/>
            <p:nvPr/>
          </p:nvSpPr>
          <p:spPr>
            <a:xfrm>
              <a:off x="6553775" y="1840025"/>
              <a:ext cx="234775" cy="276975"/>
            </a:xfrm>
            <a:custGeom>
              <a:avLst/>
              <a:gdLst/>
              <a:ahLst/>
              <a:cxnLst/>
              <a:rect l="0" t="0" r="0" b="0"/>
              <a:pathLst>
                <a:path w="9391" h="11079" extrusionOk="0">
                  <a:moveTo>
                    <a:pt x="4916" y="441"/>
                  </a:moveTo>
                  <a:lnTo>
                    <a:pt x="5026" y="477"/>
                  </a:lnTo>
                  <a:lnTo>
                    <a:pt x="5099" y="551"/>
                  </a:lnTo>
                  <a:lnTo>
                    <a:pt x="5099" y="771"/>
                  </a:lnTo>
                  <a:lnTo>
                    <a:pt x="5026" y="954"/>
                  </a:lnTo>
                  <a:lnTo>
                    <a:pt x="4953" y="1064"/>
                  </a:lnTo>
                  <a:lnTo>
                    <a:pt x="4842" y="1138"/>
                  </a:lnTo>
                  <a:lnTo>
                    <a:pt x="4732" y="1174"/>
                  </a:lnTo>
                  <a:lnTo>
                    <a:pt x="4622" y="1138"/>
                  </a:lnTo>
                  <a:lnTo>
                    <a:pt x="4366" y="1028"/>
                  </a:lnTo>
                  <a:lnTo>
                    <a:pt x="4439" y="917"/>
                  </a:lnTo>
                  <a:lnTo>
                    <a:pt x="4439" y="771"/>
                  </a:lnTo>
                  <a:lnTo>
                    <a:pt x="4402" y="697"/>
                  </a:lnTo>
                  <a:lnTo>
                    <a:pt x="4366" y="661"/>
                  </a:lnTo>
                  <a:lnTo>
                    <a:pt x="4476" y="551"/>
                  </a:lnTo>
                  <a:lnTo>
                    <a:pt x="4622" y="477"/>
                  </a:lnTo>
                  <a:lnTo>
                    <a:pt x="4769" y="441"/>
                  </a:lnTo>
                  <a:close/>
                  <a:moveTo>
                    <a:pt x="3375" y="6493"/>
                  </a:moveTo>
                  <a:lnTo>
                    <a:pt x="3375" y="6530"/>
                  </a:lnTo>
                  <a:lnTo>
                    <a:pt x="3339" y="6530"/>
                  </a:lnTo>
                  <a:lnTo>
                    <a:pt x="3375" y="6493"/>
                  </a:lnTo>
                  <a:close/>
                  <a:moveTo>
                    <a:pt x="4292" y="6933"/>
                  </a:moveTo>
                  <a:lnTo>
                    <a:pt x="4256" y="7007"/>
                  </a:lnTo>
                  <a:lnTo>
                    <a:pt x="4219" y="6970"/>
                  </a:lnTo>
                  <a:lnTo>
                    <a:pt x="4292" y="6933"/>
                  </a:lnTo>
                  <a:close/>
                  <a:moveTo>
                    <a:pt x="5209" y="4219"/>
                  </a:moveTo>
                  <a:lnTo>
                    <a:pt x="5429" y="4329"/>
                  </a:lnTo>
                  <a:lnTo>
                    <a:pt x="5649" y="4439"/>
                  </a:lnTo>
                  <a:lnTo>
                    <a:pt x="5686" y="4549"/>
                  </a:lnTo>
                  <a:lnTo>
                    <a:pt x="5723" y="4586"/>
                  </a:lnTo>
                  <a:lnTo>
                    <a:pt x="5796" y="4586"/>
                  </a:lnTo>
                  <a:lnTo>
                    <a:pt x="6016" y="4879"/>
                  </a:lnTo>
                  <a:lnTo>
                    <a:pt x="6163" y="5173"/>
                  </a:lnTo>
                  <a:lnTo>
                    <a:pt x="6200" y="5503"/>
                  </a:lnTo>
                  <a:lnTo>
                    <a:pt x="6200" y="5833"/>
                  </a:lnTo>
                  <a:lnTo>
                    <a:pt x="6090" y="6126"/>
                  </a:lnTo>
                  <a:lnTo>
                    <a:pt x="5943" y="6420"/>
                  </a:lnTo>
                  <a:lnTo>
                    <a:pt x="5796" y="6603"/>
                  </a:lnTo>
                  <a:lnTo>
                    <a:pt x="5649" y="6750"/>
                  </a:lnTo>
                  <a:lnTo>
                    <a:pt x="5649" y="6713"/>
                  </a:lnTo>
                  <a:lnTo>
                    <a:pt x="5649" y="6566"/>
                  </a:lnTo>
                  <a:lnTo>
                    <a:pt x="5649" y="6383"/>
                  </a:lnTo>
                  <a:lnTo>
                    <a:pt x="5613" y="6346"/>
                  </a:lnTo>
                  <a:lnTo>
                    <a:pt x="5576" y="6310"/>
                  </a:lnTo>
                  <a:lnTo>
                    <a:pt x="5539" y="6310"/>
                  </a:lnTo>
                  <a:lnTo>
                    <a:pt x="5503" y="6346"/>
                  </a:lnTo>
                  <a:lnTo>
                    <a:pt x="5393" y="6493"/>
                  </a:lnTo>
                  <a:lnTo>
                    <a:pt x="5356" y="6676"/>
                  </a:lnTo>
                  <a:lnTo>
                    <a:pt x="5319" y="6933"/>
                  </a:lnTo>
                  <a:lnTo>
                    <a:pt x="5099" y="7007"/>
                  </a:lnTo>
                  <a:lnTo>
                    <a:pt x="5099" y="6860"/>
                  </a:lnTo>
                  <a:lnTo>
                    <a:pt x="5099" y="6713"/>
                  </a:lnTo>
                  <a:lnTo>
                    <a:pt x="5136" y="6566"/>
                  </a:lnTo>
                  <a:lnTo>
                    <a:pt x="5209" y="6456"/>
                  </a:lnTo>
                  <a:lnTo>
                    <a:pt x="5246" y="6420"/>
                  </a:lnTo>
                  <a:lnTo>
                    <a:pt x="5209" y="6383"/>
                  </a:lnTo>
                  <a:lnTo>
                    <a:pt x="5173" y="6346"/>
                  </a:lnTo>
                  <a:lnTo>
                    <a:pt x="5136" y="6346"/>
                  </a:lnTo>
                  <a:lnTo>
                    <a:pt x="4953" y="6456"/>
                  </a:lnTo>
                  <a:lnTo>
                    <a:pt x="4842" y="6640"/>
                  </a:lnTo>
                  <a:lnTo>
                    <a:pt x="4769" y="6823"/>
                  </a:lnTo>
                  <a:lnTo>
                    <a:pt x="4769" y="7043"/>
                  </a:lnTo>
                  <a:lnTo>
                    <a:pt x="4696" y="7043"/>
                  </a:lnTo>
                  <a:lnTo>
                    <a:pt x="4659" y="7007"/>
                  </a:lnTo>
                  <a:lnTo>
                    <a:pt x="4622" y="6970"/>
                  </a:lnTo>
                  <a:lnTo>
                    <a:pt x="4586" y="6970"/>
                  </a:lnTo>
                  <a:lnTo>
                    <a:pt x="5026" y="6016"/>
                  </a:lnTo>
                  <a:lnTo>
                    <a:pt x="5026" y="5943"/>
                  </a:lnTo>
                  <a:lnTo>
                    <a:pt x="4989" y="5906"/>
                  </a:lnTo>
                  <a:lnTo>
                    <a:pt x="4953" y="5906"/>
                  </a:lnTo>
                  <a:lnTo>
                    <a:pt x="4916" y="5943"/>
                  </a:lnTo>
                  <a:lnTo>
                    <a:pt x="4402" y="6750"/>
                  </a:lnTo>
                  <a:lnTo>
                    <a:pt x="4366" y="6676"/>
                  </a:lnTo>
                  <a:lnTo>
                    <a:pt x="4329" y="6640"/>
                  </a:lnTo>
                  <a:lnTo>
                    <a:pt x="4256" y="6640"/>
                  </a:lnTo>
                  <a:lnTo>
                    <a:pt x="4439" y="6236"/>
                  </a:lnTo>
                  <a:lnTo>
                    <a:pt x="4659" y="5796"/>
                  </a:lnTo>
                  <a:lnTo>
                    <a:pt x="4696" y="5759"/>
                  </a:lnTo>
                  <a:lnTo>
                    <a:pt x="4659" y="5723"/>
                  </a:lnTo>
                  <a:lnTo>
                    <a:pt x="4586" y="5723"/>
                  </a:lnTo>
                  <a:lnTo>
                    <a:pt x="4182" y="6273"/>
                  </a:lnTo>
                  <a:lnTo>
                    <a:pt x="3999" y="6566"/>
                  </a:lnTo>
                  <a:lnTo>
                    <a:pt x="3852" y="6860"/>
                  </a:lnTo>
                  <a:lnTo>
                    <a:pt x="3669" y="6786"/>
                  </a:lnTo>
                  <a:lnTo>
                    <a:pt x="3779" y="6750"/>
                  </a:lnTo>
                  <a:lnTo>
                    <a:pt x="3852" y="6640"/>
                  </a:lnTo>
                  <a:lnTo>
                    <a:pt x="3889" y="6566"/>
                  </a:lnTo>
                  <a:lnTo>
                    <a:pt x="3889" y="6420"/>
                  </a:lnTo>
                  <a:lnTo>
                    <a:pt x="3889" y="6383"/>
                  </a:lnTo>
                  <a:lnTo>
                    <a:pt x="3815" y="6383"/>
                  </a:lnTo>
                  <a:lnTo>
                    <a:pt x="3999" y="6163"/>
                  </a:lnTo>
                  <a:lnTo>
                    <a:pt x="4512" y="5539"/>
                  </a:lnTo>
                  <a:lnTo>
                    <a:pt x="4512" y="5466"/>
                  </a:lnTo>
                  <a:lnTo>
                    <a:pt x="4476" y="5429"/>
                  </a:lnTo>
                  <a:lnTo>
                    <a:pt x="4402" y="5429"/>
                  </a:lnTo>
                  <a:lnTo>
                    <a:pt x="3779" y="6016"/>
                  </a:lnTo>
                  <a:lnTo>
                    <a:pt x="3632" y="6126"/>
                  </a:lnTo>
                  <a:lnTo>
                    <a:pt x="3595" y="6090"/>
                  </a:lnTo>
                  <a:lnTo>
                    <a:pt x="3559" y="6090"/>
                  </a:lnTo>
                  <a:lnTo>
                    <a:pt x="3485" y="6126"/>
                  </a:lnTo>
                  <a:lnTo>
                    <a:pt x="3669" y="5869"/>
                  </a:lnTo>
                  <a:lnTo>
                    <a:pt x="3889" y="5649"/>
                  </a:lnTo>
                  <a:lnTo>
                    <a:pt x="4146" y="5466"/>
                  </a:lnTo>
                  <a:lnTo>
                    <a:pt x="4402" y="5283"/>
                  </a:lnTo>
                  <a:lnTo>
                    <a:pt x="4439" y="5246"/>
                  </a:lnTo>
                  <a:lnTo>
                    <a:pt x="4402" y="5209"/>
                  </a:lnTo>
                  <a:lnTo>
                    <a:pt x="4402" y="5173"/>
                  </a:lnTo>
                  <a:lnTo>
                    <a:pt x="4329" y="5136"/>
                  </a:lnTo>
                  <a:lnTo>
                    <a:pt x="3962" y="5319"/>
                  </a:lnTo>
                  <a:lnTo>
                    <a:pt x="3632" y="5539"/>
                  </a:lnTo>
                  <a:lnTo>
                    <a:pt x="3339" y="5796"/>
                  </a:lnTo>
                  <a:lnTo>
                    <a:pt x="3082" y="6126"/>
                  </a:lnTo>
                  <a:lnTo>
                    <a:pt x="3045" y="6016"/>
                  </a:lnTo>
                  <a:lnTo>
                    <a:pt x="3082" y="5980"/>
                  </a:lnTo>
                  <a:lnTo>
                    <a:pt x="3339" y="5613"/>
                  </a:lnTo>
                  <a:lnTo>
                    <a:pt x="3632" y="5283"/>
                  </a:lnTo>
                  <a:lnTo>
                    <a:pt x="3962" y="4952"/>
                  </a:lnTo>
                  <a:lnTo>
                    <a:pt x="4292" y="4659"/>
                  </a:lnTo>
                  <a:lnTo>
                    <a:pt x="4292" y="4622"/>
                  </a:lnTo>
                  <a:lnTo>
                    <a:pt x="4256" y="4586"/>
                  </a:lnTo>
                  <a:lnTo>
                    <a:pt x="4219" y="4586"/>
                  </a:lnTo>
                  <a:lnTo>
                    <a:pt x="3925" y="4732"/>
                  </a:lnTo>
                  <a:lnTo>
                    <a:pt x="3632" y="4879"/>
                  </a:lnTo>
                  <a:lnTo>
                    <a:pt x="3375" y="5099"/>
                  </a:lnTo>
                  <a:lnTo>
                    <a:pt x="3155" y="5356"/>
                  </a:lnTo>
                  <a:lnTo>
                    <a:pt x="3228" y="5209"/>
                  </a:lnTo>
                  <a:lnTo>
                    <a:pt x="3339" y="5062"/>
                  </a:lnTo>
                  <a:lnTo>
                    <a:pt x="3559" y="4842"/>
                  </a:lnTo>
                  <a:lnTo>
                    <a:pt x="3852" y="4622"/>
                  </a:lnTo>
                  <a:lnTo>
                    <a:pt x="4146" y="4476"/>
                  </a:lnTo>
                  <a:lnTo>
                    <a:pt x="4402" y="4366"/>
                  </a:lnTo>
                  <a:lnTo>
                    <a:pt x="4659" y="4292"/>
                  </a:lnTo>
                  <a:lnTo>
                    <a:pt x="4953" y="4219"/>
                  </a:lnTo>
                  <a:close/>
                  <a:moveTo>
                    <a:pt x="807" y="8767"/>
                  </a:moveTo>
                  <a:lnTo>
                    <a:pt x="807" y="8841"/>
                  </a:lnTo>
                  <a:lnTo>
                    <a:pt x="844" y="8914"/>
                  </a:lnTo>
                  <a:lnTo>
                    <a:pt x="918" y="8951"/>
                  </a:lnTo>
                  <a:lnTo>
                    <a:pt x="1138" y="8951"/>
                  </a:lnTo>
                  <a:lnTo>
                    <a:pt x="1211" y="8987"/>
                  </a:lnTo>
                  <a:lnTo>
                    <a:pt x="1321" y="8987"/>
                  </a:lnTo>
                  <a:lnTo>
                    <a:pt x="1321" y="9061"/>
                  </a:lnTo>
                  <a:lnTo>
                    <a:pt x="1321" y="9097"/>
                  </a:lnTo>
                  <a:lnTo>
                    <a:pt x="1248" y="9171"/>
                  </a:lnTo>
                  <a:lnTo>
                    <a:pt x="1174" y="9207"/>
                  </a:lnTo>
                  <a:lnTo>
                    <a:pt x="954" y="9244"/>
                  </a:lnTo>
                  <a:lnTo>
                    <a:pt x="844" y="9207"/>
                  </a:lnTo>
                  <a:lnTo>
                    <a:pt x="697" y="9134"/>
                  </a:lnTo>
                  <a:lnTo>
                    <a:pt x="587" y="9061"/>
                  </a:lnTo>
                  <a:lnTo>
                    <a:pt x="551" y="8951"/>
                  </a:lnTo>
                  <a:lnTo>
                    <a:pt x="661" y="8841"/>
                  </a:lnTo>
                  <a:lnTo>
                    <a:pt x="807" y="8767"/>
                  </a:lnTo>
                  <a:close/>
                  <a:moveTo>
                    <a:pt x="8511" y="8657"/>
                  </a:moveTo>
                  <a:lnTo>
                    <a:pt x="8621" y="8694"/>
                  </a:lnTo>
                  <a:lnTo>
                    <a:pt x="8731" y="8731"/>
                  </a:lnTo>
                  <a:lnTo>
                    <a:pt x="8841" y="8804"/>
                  </a:lnTo>
                  <a:lnTo>
                    <a:pt x="8951" y="8877"/>
                  </a:lnTo>
                  <a:lnTo>
                    <a:pt x="8987" y="8987"/>
                  </a:lnTo>
                  <a:lnTo>
                    <a:pt x="9024" y="9097"/>
                  </a:lnTo>
                  <a:lnTo>
                    <a:pt x="9024" y="9134"/>
                  </a:lnTo>
                  <a:lnTo>
                    <a:pt x="8987" y="9134"/>
                  </a:lnTo>
                  <a:lnTo>
                    <a:pt x="8877" y="9097"/>
                  </a:lnTo>
                  <a:lnTo>
                    <a:pt x="8804" y="9134"/>
                  </a:lnTo>
                  <a:lnTo>
                    <a:pt x="8731" y="9171"/>
                  </a:lnTo>
                  <a:lnTo>
                    <a:pt x="8621" y="9281"/>
                  </a:lnTo>
                  <a:lnTo>
                    <a:pt x="8474" y="9354"/>
                  </a:lnTo>
                  <a:lnTo>
                    <a:pt x="8327" y="9318"/>
                  </a:lnTo>
                  <a:lnTo>
                    <a:pt x="8254" y="9244"/>
                  </a:lnTo>
                  <a:lnTo>
                    <a:pt x="8217" y="9171"/>
                  </a:lnTo>
                  <a:lnTo>
                    <a:pt x="8217" y="9024"/>
                  </a:lnTo>
                  <a:lnTo>
                    <a:pt x="8254" y="8841"/>
                  </a:lnTo>
                  <a:lnTo>
                    <a:pt x="8254" y="8694"/>
                  </a:lnTo>
                  <a:lnTo>
                    <a:pt x="8511" y="8657"/>
                  </a:lnTo>
                  <a:close/>
                  <a:moveTo>
                    <a:pt x="5026" y="9501"/>
                  </a:moveTo>
                  <a:lnTo>
                    <a:pt x="5063" y="9574"/>
                  </a:lnTo>
                  <a:lnTo>
                    <a:pt x="4989" y="9538"/>
                  </a:lnTo>
                  <a:lnTo>
                    <a:pt x="5026" y="9501"/>
                  </a:lnTo>
                  <a:close/>
                  <a:moveTo>
                    <a:pt x="4696" y="9868"/>
                  </a:moveTo>
                  <a:lnTo>
                    <a:pt x="4953" y="9941"/>
                  </a:lnTo>
                  <a:lnTo>
                    <a:pt x="4916" y="10014"/>
                  </a:lnTo>
                  <a:lnTo>
                    <a:pt x="4879" y="10271"/>
                  </a:lnTo>
                  <a:lnTo>
                    <a:pt x="4842" y="10308"/>
                  </a:lnTo>
                  <a:lnTo>
                    <a:pt x="4549" y="10308"/>
                  </a:lnTo>
                  <a:lnTo>
                    <a:pt x="4439" y="10235"/>
                  </a:lnTo>
                  <a:lnTo>
                    <a:pt x="4329" y="10125"/>
                  </a:lnTo>
                  <a:lnTo>
                    <a:pt x="4292" y="10051"/>
                  </a:lnTo>
                  <a:lnTo>
                    <a:pt x="4256" y="9941"/>
                  </a:lnTo>
                  <a:lnTo>
                    <a:pt x="4329" y="9904"/>
                  </a:lnTo>
                  <a:lnTo>
                    <a:pt x="4439" y="9868"/>
                  </a:lnTo>
                  <a:close/>
                  <a:moveTo>
                    <a:pt x="4806" y="0"/>
                  </a:moveTo>
                  <a:lnTo>
                    <a:pt x="4622" y="37"/>
                  </a:lnTo>
                  <a:lnTo>
                    <a:pt x="4476" y="110"/>
                  </a:lnTo>
                  <a:lnTo>
                    <a:pt x="4292" y="147"/>
                  </a:lnTo>
                  <a:lnTo>
                    <a:pt x="4146" y="257"/>
                  </a:lnTo>
                  <a:lnTo>
                    <a:pt x="3999" y="367"/>
                  </a:lnTo>
                  <a:lnTo>
                    <a:pt x="3889" y="477"/>
                  </a:lnTo>
                  <a:lnTo>
                    <a:pt x="3779" y="624"/>
                  </a:lnTo>
                  <a:lnTo>
                    <a:pt x="3705" y="807"/>
                  </a:lnTo>
                  <a:lnTo>
                    <a:pt x="3669" y="954"/>
                  </a:lnTo>
                  <a:lnTo>
                    <a:pt x="3669" y="1138"/>
                  </a:lnTo>
                  <a:lnTo>
                    <a:pt x="3705" y="1321"/>
                  </a:lnTo>
                  <a:lnTo>
                    <a:pt x="3815" y="1578"/>
                  </a:lnTo>
                  <a:lnTo>
                    <a:pt x="3999" y="1761"/>
                  </a:lnTo>
                  <a:lnTo>
                    <a:pt x="4182" y="1871"/>
                  </a:lnTo>
                  <a:lnTo>
                    <a:pt x="4402" y="1945"/>
                  </a:lnTo>
                  <a:lnTo>
                    <a:pt x="4366" y="2055"/>
                  </a:lnTo>
                  <a:lnTo>
                    <a:pt x="4329" y="2165"/>
                  </a:lnTo>
                  <a:lnTo>
                    <a:pt x="4329" y="2531"/>
                  </a:lnTo>
                  <a:lnTo>
                    <a:pt x="4329" y="2898"/>
                  </a:lnTo>
                  <a:lnTo>
                    <a:pt x="4329" y="3522"/>
                  </a:lnTo>
                  <a:lnTo>
                    <a:pt x="4329" y="3669"/>
                  </a:lnTo>
                  <a:lnTo>
                    <a:pt x="4366" y="3779"/>
                  </a:lnTo>
                  <a:lnTo>
                    <a:pt x="4072" y="3925"/>
                  </a:lnTo>
                  <a:lnTo>
                    <a:pt x="3815" y="4109"/>
                  </a:lnTo>
                  <a:lnTo>
                    <a:pt x="3742" y="4182"/>
                  </a:lnTo>
                  <a:lnTo>
                    <a:pt x="3742" y="4255"/>
                  </a:lnTo>
                  <a:lnTo>
                    <a:pt x="3522" y="4402"/>
                  </a:lnTo>
                  <a:lnTo>
                    <a:pt x="3339" y="4549"/>
                  </a:lnTo>
                  <a:lnTo>
                    <a:pt x="3155" y="4696"/>
                  </a:lnTo>
                  <a:lnTo>
                    <a:pt x="3008" y="4879"/>
                  </a:lnTo>
                  <a:lnTo>
                    <a:pt x="2862" y="5062"/>
                  </a:lnTo>
                  <a:lnTo>
                    <a:pt x="2752" y="5283"/>
                  </a:lnTo>
                  <a:lnTo>
                    <a:pt x="2678" y="5503"/>
                  </a:lnTo>
                  <a:lnTo>
                    <a:pt x="2642" y="5686"/>
                  </a:lnTo>
                  <a:lnTo>
                    <a:pt x="2642" y="5906"/>
                  </a:lnTo>
                  <a:lnTo>
                    <a:pt x="2678" y="6126"/>
                  </a:lnTo>
                  <a:lnTo>
                    <a:pt x="2752" y="6346"/>
                  </a:lnTo>
                  <a:lnTo>
                    <a:pt x="2825" y="6566"/>
                  </a:lnTo>
                  <a:lnTo>
                    <a:pt x="2898" y="6676"/>
                  </a:lnTo>
                  <a:lnTo>
                    <a:pt x="2421" y="7080"/>
                  </a:lnTo>
                  <a:lnTo>
                    <a:pt x="1908" y="7447"/>
                  </a:lnTo>
                  <a:lnTo>
                    <a:pt x="1431" y="7850"/>
                  </a:lnTo>
                  <a:lnTo>
                    <a:pt x="1211" y="8070"/>
                  </a:lnTo>
                  <a:lnTo>
                    <a:pt x="991" y="8327"/>
                  </a:lnTo>
                  <a:lnTo>
                    <a:pt x="771" y="8364"/>
                  </a:lnTo>
                  <a:lnTo>
                    <a:pt x="624" y="8327"/>
                  </a:lnTo>
                  <a:lnTo>
                    <a:pt x="477" y="8327"/>
                  </a:lnTo>
                  <a:lnTo>
                    <a:pt x="367" y="8364"/>
                  </a:lnTo>
                  <a:lnTo>
                    <a:pt x="257" y="8437"/>
                  </a:lnTo>
                  <a:lnTo>
                    <a:pt x="184" y="8511"/>
                  </a:lnTo>
                  <a:lnTo>
                    <a:pt x="111" y="8584"/>
                  </a:lnTo>
                  <a:lnTo>
                    <a:pt x="37" y="8804"/>
                  </a:lnTo>
                  <a:lnTo>
                    <a:pt x="0" y="9061"/>
                  </a:lnTo>
                  <a:lnTo>
                    <a:pt x="0" y="9318"/>
                  </a:lnTo>
                  <a:lnTo>
                    <a:pt x="74" y="9538"/>
                  </a:lnTo>
                  <a:lnTo>
                    <a:pt x="257" y="9684"/>
                  </a:lnTo>
                  <a:lnTo>
                    <a:pt x="477" y="9831"/>
                  </a:lnTo>
                  <a:lnTo>
                    <a:pt x="697" y="9904"/>
                  </a:lnTo>
                  <a:lnTo>
                    <a:pt x="954" y="9941"/>
                  </a:lnTo>
                  <a:lnTo>
                    <a:pt x="1174" y="9904"/>
                  </a:lnTo>
                  <a:lnTo>
                    <a:pt x="1431" y="9868"/>
                  </a:lnTo>
                  <a:lnTo>
                    <a:pt x="1651" y="9794"/>
                  </a:lnTo>
                  <a:lnTo>
                    <a:pt x="1798" y="9648"/>
                  </a:lnTo>
                  <a:lnTo>
                    <a:pt x="1908" y="9574"/>
                  </a:lnTo>
                  <a:lnTo>
                    <a:pt x="1945" y="9464"/>
                  </a:lnTo>
                  <a:lnTo>
                    <a:pt x="1981" y="9354"/>
                  </a:lnTo>
                  <a:lnTo>
                    <a:pt x="1981" y="9207"/>
                  </a:lnTo>
                  <a:lnTo>
                    <a:pt x="1908" y="8987"/>
                  </a:lnTo>
                  <a:lnTo>
                    <a:pt x="1798" y="8767"/>
                  </a:lnTo>
                  <a:lnTo>
                    <a:pt x="1651" y="8584"/>
                  </a:lnTo>
                  <a:lnTo>
                    <a:pt x="1431" y="8437"/>
                  </a:lnTo>
                  <a:lnTo>
                    <a:pt x="1394" y="8437"/>
                  </a:lnTo>
                  <a:lnTo>
                    <a:pt x="1578" y="8254"/>
                  </a:lnTo>
                  <a:lnTo>
                    <a:pt x="1761" y="8070"/>
                  </a:lnTo>
                  <a:lnTo>
                    <a:pt x="2165" y="7777"/>
                  </a:lnTo>
                  <a:lnTo>
                    <a:pt x="2421" y="7557"/>
                  </a:lnTo>
                  <a:lnTo>
                    <a:pt x="2642" y="7337"/>
                  </a:lnTo>
                  <a:lnTo>
                    <a:pt x="2862" y="7080"/>
                  </a:lnTo>
                  <a:lnTo>
                    <a:pt x="3008" y="6786"/>
                  </a:lnTo>
                  <a:lnTo>
                    <a:pt x="3118" y="6897"/>
                  </a:lnTo>
                  <a:lnTo>
                    <a:pt x="3302" y="7043"/>
                  </a:lnTo>
                  <a:lnTo>
                    <a:pt x="3632" y="7227"/>
                  </a:lnTo>
                  <a:lnTo>
                    <a:pt x="3999" y="7337"/>
                  </a:lnTo>
                  <a:lnTo>
                    <a:pt x="4366" y="7410"/>
                  </a:lnTo>
                  <a:lnTo>
                    <a:pt x="4439" y="7410"/>
                  </a:lnTo>
                  <a:lnTo>
                    <a:pt x="4402" y="7887"/>
                  </a:lnTo>
                  <a:lnTo>
                    <a:pt x="4402" y="8364"/>
                  </a:lnTo>
                  <a:lnTo>
                    <a:pt x="4439" y="9318"/>
                  </a:lnTo>
                  <a:lnTo>
                    <a:pt x="4256" y="9391"/>
                  </a:lnTo>
                  <a:lnTo>
                    <a:pt x="4109" y="9464"/>
                  </a:lnTo>
                  <a:lnTo>
                    <a:pt x="3999" y="9574"/>
                  </a:lnTo>
                  <a:lnTo>
                    <a:pt x="3925" y="9684"/>
                  </a:lnTo>
                  <a:lnTo>
                    <a:pt x="3889" y="9794"/>
                  </a:lnTo>
                  <a:lnTo>
                    <a:pt x="3852" y="9941"/>
                  </a:lnTo>
                  <a:lnTo>
                    <a:pt x="3815" y="10125"/>
                  </a:lnTo>
                  <a:lnTo>
                    <a:pt x="3852" y="10271"/>
                  </a:lnTo>
                  <a:lnTo>
                    <a:pt x="3925" y="10565"/>
                  </a:lnTo>
                  <a:lnTo>
                    <a:pt x="4072" y="10821"/>
                  </a:lnTo>
                  <a:lnTo>
                    <a:pt x="4182" y="10895"/>
                  </a:lnTo>
                  <a:lnTo>
                    <a:pt x="4329" y="10968"/>
                  </a:lnTo>
                  <a:lnTo>
                    <a:pt x="4439" y="11042"/>
                  </a:lnTo>
                  <a:lnTo>
                    <a:pt x="4586" y="11078"/>
                  </a:lnTo>
                  <a:lnTo>
                    <a:pt x="4879" y="11078"/>
                  </a:lnTo>
                  <a:lnTo>
                    <a:pt x="5173" y="11005"/>
                  </a:lnTo>
                  <a:lnTo>
                    <a:pt x="5283" y="10932"/>
                  </a:lnTo>
                  <a:lnTo>
                    <a:pt x="5393" y="10821"/>
                  </a:lnTo>
                  <a:lnTo>
                    <a:pt x="5466" y="10711"/>
                  </a:lnTo>
                  <a:lnTo>
                    <a:pt x="5503" y="10601"/>
                  </a:lnTo>
                  <a:lnTo>
                    <a:pt x="5576" y="10308"/>
                  </a:lnTo>
                  <a:lnTo>
                    <a:pt x="5539" y="10051"/>
                  </a:lnTo>
                  <a:lnTo>
                    <a:pt x="5503" y="9904"/>
                  </a:lnTo>
                  <a:lnTo>
                    <a:pt x="5393" y="9794"/>
                  </a:lnTo>
                  <a:lnTo>
                    <a:pt x="5319" y="9684"/>
                  </a:lnTo>
                  <a:lnTo>
                    <a:pt x="5173" y="9611"/>
                  </a:lnTo>
                  <a:lnTo>
                    <a:pt x="5136" y="9428"/>
                  </a:lnTo>
                  <a:lnTo>
                    <a:pt x="5099" y="9354"/>
                  </a:lnTo>
                  <a:lnTo>
                    <a:pt x="4842" y="9354"/>
                  </a:lnTo>
                  <a:lnTo>
                    <a:pt x="4806" y="8474"/>
                  </a:lnTo>
                  <a:lnTo>
                    <a:pt x="4806" y="7960"/>
                  </a:lnTo>
                  <a:lnTo>
                    <a:pt x="4769" y="7447"/>
                  </a:lnTo>
                  <a:lnTo>
                    <a:pt x="5136" y="7410"/>
                  </a:lnTo>
                  <a:lnTo>
                    <a:pt x="5503" y="7300"/>
                  </a:lnTo>
                  <a:lnTo>
                    <a:pt x="5833" y="7117"/>
                  </a:lnTo>
                  <a:lnTo>
                    <a:pt x="6126" y="6860"/>
                  </a:lnTo>
                  <a:lnTo>
                    <a:pt x="6200" y="6786"/>
                  </a:lnTo>
                  <a:lnTo>
                    <a:pt x="6310" y="6933"/>
                  </a:lnTo>
                  <a:lnTo>
                    <a:pt x="6493" y="7080"/>
                  </a:lnTo>
                  <a:lnTo>
                    <a:pt x="6677" y="7190"/>
                  </a:lnTo>
                  <a:lnTo>
                    <a:pt x="6860" y="7300"/>
                  </a:lnTo>
                  <a:lnTo>
                    <a:pt x="7043" y="7630"/>
                  </a:lnTo>
                  <a:lnTo>
                    <a:pt x="7263" y="7997"/>
                  </a:lnTo>
                  <a:lnTo>
                    <a:pt x="7557" y="8437"/>
                  </a:lnTo>
                  <a:lnTo>
                    <a:pt x="7667" y="8584"/>
                  </a:lnTo>
                  <a:lnTo>
                    <a:pt x="7557" y="8767"/>
                  </a:lnTo>
                  <a:lnTo>
                    <a:pt x="7484" y="8951"/>
                  </a:lnTo>
                  <a:lnTo>
                    <a:pt x="7447" y="9097"/>
                  </a:lnTo>
                  <a:lnTo>
                    <a:pt x="7447" y="9281"/>
                  </a:lnTo>
                  <a:lnTo>
                    <a:pt x="7484" y="9428"/>
                  </a:lnTo>
                  <a:lnTo>
                    <a:pt x="7520" y="9611"/>
                  </a:lnTo>
                  <a:lnTo>
                    <a:pt x="7594" y="9758"/>
                  </a:lnTo>
                  <a:lnTo>
                    <a:pt x="7704" y="9904"/>
                  </a:lnTo>
                  <a:lnTo>
                    <a:pt x="7850" y="10014"/>
                  </a:lnTo>
                  <a:lnTo>
                    <a:pt x="7960" y="10125"/>
                  </a:lnTo>
                  <a:lnTo>
                    <a:pt x="8107" y="10161"/>
                  </a:lnTo>
                  <a:lnTo>
                    <a:pt x="8254" y="10198"/>
                  </a:lnTo>
                  <a:lnTo>
                    <a:pt x="8547" y="10198"/>
                  </a:lnTo>
                  <a:lnTo>
                    <a:pt x="8694" y="10125"/>
                  </a:lnTo>
                  <a:lnTo>
                    <a:pt x="8877" y="10051"/>
                  </a:lnTo>
                  <a:lnTo>
                    <a:pt x="9098" y="9831"/>
                  </a:lnTo>
                  <a:lnTo>
                    <a:pt x="9281" y="9538"/>
                  </a:lnTo>
                  <a:lnTo>
                    <a:pt x="9354" y="9391"/>
                  </a:lnTo>
                  <a:lnTo>
                    <a:pt x="9391" y="9244"/>
                  </a:lnTo>
                  <a:lnTo>
                    <a:pt x="9391" y="9061"/>
                  </a:lnTo>
                  <a:lnTo>
                    <a:pt x="9391" y="8914"/>
                  </a:lnTo>
                  <a:lnTo>
                    <a:pt x="9318" y="8767"/>
                  </a:lnTo>
                  <a:lnTo>
                    <a:pt x="9244" y="8621"/>
                  </a:lnTo>
                  <a:lnTo>
                    <a:pt x="9134" y="8511"/>
                  </a:lnTo>
                  <a:lnTo>
                    <a:pt x="8987" y="8437"/>
                  </a:lnTo>
                  <a:lnTo>
                    <a:pt x="8841" y="8364"/>
                  </a:lnTo>
                  <a:lnTo>
                    <a:pt x="8694" y="8327"/>
                  </a:lnTo>
                  <a:lnTo>
                    <a:pt x="8364" y="8290"/>
                  </a:lnTo>
                  <a:lnTo>
                    <a:pt x="8180" y="8290"/>
                  </a:lnTo>
                  <a:lnTo>
                    <a:pt x="7997" y="8364"/>
                  </a:lnTo>
                  <a:lnTo>
                    <a:pt x="7924" y="8217"/>
                  </a:lnTo>
                  <a:lnTo>
                    <a:pt x="7814" y="8070"/>
                  </a:lnTo>
                  <a:lnTo>
                    <a:pt x="7557" y="7667"/>
                  </a:lnTo>
                  <a:lnTo>
                    <a:pt x="7300" y="7300"/>
                  </a:lnTo>
                  <a:lnTo>
                    <a:pt x="7227" y="7153"/>
                  </a:lnTo>
                  <a:lnTo>
                    <a:pt x="7153" y="7007"/>
                  </a:lnTo>
                  <a:lnTo>
                    <a:pt x="7043" y="6933"/>
                  </a:lnTo>
                  <a:lnTo>
                    <a:pt x="6897" y="6897"/>
                  </a:lnTo>
                  <a:lnTo>
                    <a:pt x="6640" y="6750"/>
                  </a:lnTo>
                  <a:lnTo>
                    <a:pt x="6346" y="6530"/>
                  </a:lnTo>
                  <a:lnTo>
                    <a:pt x="6530" y="6236"/>
                  </a:lnTo>
                  <a:lnTo>
                    <a:pt x="6603" y="5869"/>
                  </a:lnTo>
                  <a:lnTo>
                    <a:pt x="6603" y="5503"/>
                  </a:lnTo>
                  <a:lnTo>
                    <a:pt x="6567" y="5173"/>
                  </a:lnTo>
                  <a:lnTo>
                    <a:pt x="6456" y="4842"/>
                  </a:lnTo>
                  <a:lnTo>
                    <a:pt x="6310" y="4586"/>
                  </a:lnTo>
                  <a:lnTo>
                    <a:pt x="6126" y="4329"/>
                  </a:lnTo>
                  <a:lnTo>
                    <a:pt x="5870" y="4109"/>
                  </a:lnTo>
                  <a:lnTo>
                    <a:pt x="5613" y="3962"/>
                  </a:lnTo>
                  <a:lnTo>
                    <a:pt x="5356" y="3815"/>
                  </a:lnTo>
                  <a:lnTo>
                    <a:pt x="5026" y="3742"/>
                  </a:lnTo>
                  <a:lnTo>
                    <a:pt x="4732" y="3742"/>
                  </a:lnTo>
                  <a:lnTo>
                    <a:pt x="4732" y="3522"/>
                  </a:lnTo>
                  <a:lnTo>
                    <a:pt x="4696" y="2678"/>
                  </a:lnTo>
                  <a:lnTo>
                    <a:pt x="4732" y="2385"/>
                  </a:lnTo>
                  <a:lnTo>
                    <a:pt x="4696" y="2165"/>
                  </a:lnTo>
                  <a:lnTo>
                    <a:pt x="4659" y="1981"/>
                  </a:lnTo>
                  <a:lnTo>
                    <a:pt x="4842" y="1945"/>
                  </a:lnTo>
                  <a:lnTo>
                    <a:pt x="5063" y="1871"/>
                  </a:lnTo>
                  <a:lnTo>
                    <a:pt x="5246" y="1761"/>
                  </a:lnTo>
                  <a:lnTo>
                    <a:pt x="5393" y="1651"/>
                  </a:lnTo>
                  <a:lnTo>
                    <a:pt x="5539" y="1468"/>
                  </a:lnTo>
                  <a:lnTo>
                    <a:pt x="5613" y="1284"/>
                  </a:lnTo>
                  <a:lnTo>
                    <a:pt x="5686" y="1101"/>
                  </a:lnTo>
                  <a:lnTo>
                    <a:pt x="5686" y="844"/>
                  </a:lnTo>
                  <a:lnTo>
                    <a:pt x="5613" y="624"/>
                  </a:lnTo>
                  <a:lnTo>
                    <a:pt x="5503" y="404"/>
                  </a:lnTo>
                  <a:lnTo>
                    <a:pt x="5466" y="257"/>
                  </a:lnTo>
                  <a:lnTo>
                    <a:pt x="5429" y="184"/>
                  </a:lnTo>
                  <a:lnTo>
                    <a:pt x="5356" y="147"/>
                  </a:lnTo>
                  <a:lnTo>
                    <a:pt x="5209" y="147"/>
                  </a:lnTo>
                  <a:lnTo>
                    <a:pt x="5063" y="110"/>
                  </a:lnTo>
                  <a:lnTo>
                    <a:pt x="4989" y="37"/>
                  </a:lnTo>
                  <a:lnTo>
                    <a:pt x="480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3" name="Shape 303"/>
            <p:cNvSpPr/>
            <p:nvPr/>
          </p:nvSpPr>
          <p:spPr>
            <a:xfrm>
              <a:off x="6618875" y="2550725"/>
              <a:ext cx="408125" cy="156850"/>
            </a:xfrm>
            <a:custGeom>
              <a:avLst/>
              <a:gdLst/>
              <a:ahLst/>
              <a:cxnLst/>
              <a:rect l="0" t="0" r="0" b="0"/>
              <a:pathLst>
                <a:path w="16325" h="6274" extrusionOk="0">
                  <a:moveTo>
                    <a:pt x="14710" y="1"/>
                  </a:moveTo>
                  <a:lnTo>
                    <a:pt x="14527" y="74"/>
                  </a:lnTo>
                  <a:lnTo>
                    <a:pt x="14380" y="147"/>
                  </a:lnTo>
                  <a:lnTo>
                    <a:pt x="14270" y="221"/>
                  </a:lnTo>
                  <a:lnTo>
                    <a:pt x="14270" y="257"/>
                  </a:lnTo>
                  <a:lnTo>
                    <a:pt x="14197" y="221"/>
                  </a:lnTo>
                  <a:lnTo>
                    <a:pt x="14087" y="221"/>
                  </a:lnTo>
                  <a:lnTo>
                    <a:pt x="14013" y="294"/>
                  </a:lnTo>
                  <a:lnTo>
                    <a:pt x="13977" y="331"/>
                  </a:lnTo>
                  <a:lnTo>
                    <a:pt x="13977" y="441"/>
                  </a:lnTo>
                  <a:lnTo>
                    <a:pt x="14013" y="551"/>
                  </a:lnTo>
                  <a:lnTo>
                    <a:pt x="14050" y="587"/>
                  </a:lnTo>
                  <a:lnTo>
                    <a:pt x="14123" y="624"/>
                  </a:lnTo>
                  <a:lnTo>
                    <a:pt x="14343" y="624"/>
                  </a:lnTo>
                  <a:lnTo>
                    <a:pt x="14527" y="551"/>
                  </a:lnTo>
                  <a:lnTo>
                    <a:pt x="14710" y="477"/>
                  </a:lnTo>
                  <a:lnTo>
                    <a:pt x="14894" y="441"/>
                  </a:lnTo>
                  <a:lnTo>
                    <a:pt x="14967" y="477"/>
                  </a:lnTo>
                  <a:lnTo>
                    <a:pt x="15004" y="514"/>
                  </a:lnTo>
                  <a:lnTo>
                    <a:pt x="14967" y="587"/>
                  </a:lnTo>
                  <a:lnTo>
                    <a:pt x="14930" y="661"/>
                  </a:lnTo>
                  <a:lnTo>
                    <a:pt x="14747" y="881"/>
                  </a:lnTo>
                  <a:lnTo>
                    <a:pt x="14123" y="1725"/>
                  </a:lnTo>
                  <a:lnTo>
                    <a:pt x="14123" y="1798"/>
                  </a:lnTo>
                  <a:lnTo>
                    <a:pt x="14087" y="1871"/>
                  </a:lnTo>
                  <a:lnTo>
                    <a:pt x="14123" y="1981"/>
                  </a:lnTo>
                  <a:lnTo>
                    <a:pt x="14233" y="2055"/>
                  </a:lnTo>
                  <a:lnTo>
                    <a:pt x="14343" y="2091"/>
                  </a:lnTo>
                  <a:lnTo>
                    <a:pt x="14820" y="2091"/>
                  </a:lnTo>
                  <a:lnTo>
                    <a:pt x="15260" y="2055"/>
                  </a:lnTo>
                  <a:lnTo>
                    <a:pt x="15774" y="1945"/>
                  </a:lnTo>
                  <a:lnTo>
                    <a:pt x="16031" y="1871"/>
                  </a:lnTo>
                  <a:lnTo>
                    <a:pt x="16251" y="1761"/>
                  </a:lnTo>
                  <a:lnTo>
                    <a:pt x="16324" y="1651"/>
                  </a:lnTo>
                  <a:lnTo>
                    <a:pt x="16324" y="1541"/>
                  </a:lnTo>
                  <a:lnTo>
                    <a:pt x="16288" y="1468"/>
                  </a:lnTo>
                  <a:lnTo>
                    <a:pt x="16214" y="1431"/>
                  </a:lnTo>
                  <a:lnTo>
                    <a:pt x="16141" y="1394"/>
                  </a:lnTo>
                  <a:lnTo>
                    <a:pt x="15957" y="1431"/>
                  </a:lnTo>
                  <a:lnTo>
                    <a:pt x="15774" y="1468"/>
                  </a:lnTo>
                  <a:lnTo>
                    <a:pt x="15370" y="1541"/>
                  </a:lnTo>
                  <a:lnTo>
                    <a:pt x="14820" y="1615"/>
                  </a:lnTo>
                  <a:lnTo>
                    <a:pt x="14820" y="1615"/>
                  </a:lnTo>
                  <a:lnTo>
                    <a:pt x="15260" y="1028"/>
                  </a:lnTo>
                  <a:lnTo>
                    <a:pt x="15370" y="844"/>
                  </a:lnTo>
                  <a:lnTo>
                    <a:pt x="15481" y="698"/>
                  </a:lnTo>
                  <a:lnTo>
                    <a:pt x="15517" y="477"/>
                  </a:lnTo>
                  <a:lnTo>
                    <a:pt x="15517" y="404"/>
                  </a:lnTo>
                  <a:lnTo>
                    <a:pt x="15481" y="294"/>
                  </a:lnTo>
                  <a:lnTo>
                    <a:pt x="15370" y="184"/>
                  </a:lnTo>
                  <a:lnTo>
                    <a:pt x="15224" y="74"/>
                  </a:lnTo>
                  <a:lnTo>
                    <a:pt x="15077" y="37"/>
                  </a:lnTo>
                  <a:lnTo>
                    <a:pt x="14894" y="1"/>
                  </a:lnTo>
                  <a:close/>
                  <a:moveTo>
                    <a:pt x="6604" y="2788"/>
                  </a:moveTo>
                  <a:lnTo>
                    <a:pt x="6163" y="2898"/>
                  </a:lnTo>
                  <a:lnTo>
                    <a:pt x="5576" y="2972"/>
                  </a:lnTo>
                  <a:lnTo>
                    <a:pt x="5283" y="3045"/>
                  </a:lnTo>
                  <a:lnTo>
                    <a:pt x="4990" y="3118"/>
                  </a:lnTo>
                  <a:lnTo>
                    <a:pt x="4953" y="3155"/>
                  </a:lnTo>
                  <a:lnTo>
                    <a:pt x="4880" y="3229"/>
                  </a:lnTo>
                  <a:lnTo>
                    <a:pt x="4880" y="3302"/>
                  </a:lnTo>
                  <a:lnTo>
                    <a:pt x="4880" y="3339"/>
                  </a:lnTo>
                  <a:lnTo>
                    <a:pt x="4880" y="3412"/>
                  </a:lnTo>
                  <a:lnTo>
                    <a:pt x="4916" y="3485"/>
                  </a:lnTo>
                  <a:lnTo>
                    <a:pt x="4990" y="3522"/>
                  </a:lnTo>
                  <a:lnTo>
                    <a:pt x="5063" y="3522"/>
                  </a:lnTo>
                  <a:lnTo>
                    <a:pt x="5613" y="3485"/>
                  </a:lnTo>
                  <a:lnTo>
                    <a:pt x="6163" y="3412"/>
                  </a:lnTo>
                  <a:lnTo>
                    <a:pt x="6640" y="3339"/>
                  </a:lnTo>
                  <a:lnTo>
                    <a:pt x="6860" y="3265"/>
                  </a:lnTo>
                  <a:lnTo>
                    <a:pt x="6970" y="3192"/>
                  </a:lnTo>
                  <a:lnTo>
                    <a:pt x="7044" y="3118"/>
                  </a:lnTo>
                  <a:lnTo>
                    <a:pt x="7044" y="3008"/>
                  </a:lnTo>
                  <a:lnTo>
                    <a:pt x="7044" y="2972"/>
                  </a:lnTo>
                  <a:lnTo>
                    <a:pt x="7007" y="2898"/>
                  </a:lnTo>
                  <a:lnTo>
                    <a:pt x="6897" y="2862"/>
                  </a:lnTo>
                  <a:lnTo>
                    <a:pt x="6824" y="2825"/>
                  </a:lnTo>
                  <a:lnTo>
                    <a:pt x="6604" y="2788"/>
                  </a:lnTo>
                  <a:close/>
                  <a:moveTo>
                    <a:pt x="13500" y="1945"/>
                  </a:moveTo>
                  <a:lnTo>
                    <a:pt x="13280" y="1981"/>
                  </a:lnTo>
                  <a:lnTo>
                    <a:pt x="13060" y="2018"/>
                  </a:lnTo>
                  <a:lnTo>
                    <a:pt x="12876" y="2055"/>
                  </a:lnTo>
                  <a:lnTo>
                    <a:pt x="12693" y="2201"/>
                  </a:lnTo>
                  <a:lnTo>
                    <a:pt x="12546" y="2275"/>
                  </a:lnTo>
                  <a:lnTo>
                    <a:pt x="12436" y="2422"/>
                  </a:lnTo>
                  <a:lnTo>
                    <a:pt x="12289" y="2678"/>
                  </a:lnTo>
                  <a:lnTo>
                    <a:pt x="12179" y="3008"/>
                  </a:lnTo>
                  <a:lnTo>
                    <a:pt x="12179" y="3339"/>
                  </a:lnTo>
                  <a:lnTo>
                    <a:pt x="12179" y="3522"/>
                  </a:lnTo>
                  <a:lnTo>
                    <a:pt x="12216" y="3669"/>
                  </a:lnTo>
                  <a:lnTo>
                    <a:pt x="12289" y="3815"/>
                  </a:lnTo>
                  <a:lnTo>
                    <a:pt x="12363" y="3962"/>
                  </a:lnTo>
                  <a:lnTo>
                    <a:pt x="12473" y="4109"/>
                  </a:lnTo>
                  <a:lnTo>
                    <a:pt x="12583" y="4219"/>
                  </a:lnTo>
                  <a:lnTo>
                    <a:pt x="12729" y="4292"/>
                  </a:lnTo>
                  <a:lnTo>
                    <a:pt x="12876" y="4366"/>
                  </a:lnTo>
                  <a:lnTo>
                    <a:pt x="12986" y="4402"/>
                  </a:lnTo>
                  <a:lnTo>
                    <a:pt x="13096" y="4402"/>
                  </a:lnTo>
                  <a:lnTo>
                    <a:pt x="13353" y="4329"/>
                  </a:lnTo>
                  <a:lnTo>
                    <a:pt x="13757" y="4146"/>
                  </a:lnTo>
                  <a:lnTo>
                    <a:pt x="14197" y="3999"/>
                  </a:lnTo>
                  <a:lnTo>
                    <a:pt x="14417" y="3852"/>
                  </a:lnTo>
                  <a:lnTo>
                    <a:pt x="14564" y="3705"/>
                  </a:lnTo>
                  <a:lnTo>
                    <a:pt x="14600" y="3632"/>
                  </a:lnTo>
                  <a:lnTo>
                    <a:pt x="14564" y="3559"/>
                  </a:lnTo>
                  <a:lnTo>
                    <a:pt x="14527" y="3485"/>
                  </a:lnTo>
                  <a:lnTo>
                    <a:pt x="14453" y="3449"/>
                  </a:lnTo>
                  <a:lnTo>
                    <a:pt x="14343" y="3412"/>
                  </a:lnTo>
                  <a:lnTo>
                    <a:pt x="14197" y="3449"/>
                  </a:lnTo>
                  <a:lnTo>
                    <a:pt x="13940" y="3522"/>
                  </a:lnTo>
                  <a:lnTo>
                    <a:pt x="13426" y="3742"/>
                  </a:lnTo>
                  <a:lnTo>
                    <a:pt x="13280" y="3815"/>
                  </a:lnTo>
                  <a:lnTo>
                    <a:pt x="13133" y="3852"/>
                  </a:lnTo>
                  <a:lnTo>
                    <a:pt x="12986" y="3852"/>
                  </a:lnTo>
                  <a:lnTo>
                    <a:pt x="12839" y="3779"/>
                  </a:lnTo>
                  <a:lnTo>
                    <a:pt x="12766" y="3669"/>
                  </a:lnTo>
                  <a:lnTo>
                    <a:pt x="12729" y="3559"/>
                  </a:lnTo>
                  <a:lnTo>
                    <a:pt x="12656" y="3339"/>
                  </a:lnTo>
                  <a:lnTo>
                    <a:pt x="12656" y="3118"/>
                  </a:lnTo>
                  <a:lnTo>
                    <a:pt x="12729" y="2898"/>
                  </a:lnTo>
                  <a:lnTo>
                    <a:pt x="12839" y="2715"/>
                  </a:lnTo>
                  <a:lnTo>
                    <a:pt x="12986" y="2532"/>
                  </a:lnTo>
                  <a:lnTo>
                    <a:pt x="13133" y="2458"/>
                  </a:lnTo>
                  <a:lnTo>
                    <a:pt x="13280" y="2422"/>
                  </a:lnTo>
                  <a:lnTo>
                    <a:pt x="13610" y="2385"/>
                  </a:lnTo>
                  <a:lnTo>
                    <a:pt x="13940" y="2348"/>
                  </a:lnTo>
                  <a:lnTo>
                    <a:pt x="14307" y="2348"/>
                  </a:lnTo>
                  <a:lnTo>
                    <a:pt x="14307" y="2311"/>
                  </a:lnTo>
                  <a:lnTo>
                    <a:pt x="14307" y="2275"/>
                  </a:lnTo>
                  <a:lnTo>
                    <a:pt x="14307" y="2238"/>
                  </a:lnTo>
                  <a:lnTo>
                    <a:pt x="14123" y="2128"/>
                  </a:lnTo>
                  <a:lnTo>
                    <a:pt x="13903" y="2055"/>
                  </a:lnTo>
                  <a:lnTo>
                    <a:pt x="13720" y="1981"/>
                  </a:lnTo>
                  <a:lnTo>
                    <a:pt x="13500" y="1945"/>
                  </a:lnTo>
                  <a:close/>
                  <a:moveTo>
                    <a:pt x="6787" y="4182"/>
                  </a:moveTo>
                  <a:lnTo>
                    <a:pt x="6347" y="4292"/>
                  </a:lnTo>
                  <a:lnTo>
                    <a:pt x="5907" y="4366"/>
                  </a:lnTo>
                  <a:lnTo>
                    <a:pt x="5466" y="4439"/>
                  </a:lnTo>
                  <a:lnTo>
                    <a:pt x="5063" y="4549"/>
                  </a:lnTo>
                  <a:lnTo>
                    <a:pt x="4990" y="4622"/>
                  </a:lnTo>
                  <a:lnTo>
                    <a:pt x="4953" y="4696"/>
                  </a:lnTo>
                  <a:lnTo>
                    <a:pt x="4953" y="4806"/>
                  </a:lnTo>
                  <a:lnTo>
                    <a:pt x="5063" y="4843"/>
                  </a:lnTo>
                  <a:lnTo>
                    <a:pt x="5283" y="4879"/>
                  </a:lnTo>
                  <a:lnTo>
                    <a:pt x="5980" y="4879"/>
                  </a:lnTo>
                  <a:lnTo>
                    <a:pt x="6457" y="4769"/>
                  </a:lnTo>
                  <a:lnTo>
                    <a:pt x="6897" y="4659"/>
                  </a:lnTo>
                  <a:lnTo>
                    <a:pt x="6970" y="4622"/>
                  </a:lnTo>
                  <a:lnTo>
                    <a:pt x="7044" y="4586"/>
                  </a:lnTo>
                  <a:lnTo>
                    <a:pt x="7080" y="4512"/>
                  </a:lnTo>
                  <a:lnTo>
                    <a:pt x="7117" y="4439"/>
                  </a:lnTo>
                  <a:lnTo>
                    <a:pt x="7080" y="4292"/>
                  </a:lnTo>
                  <a:lnTo>
                    <a:pt x="7007" y="4219"/>
                  </a:lnTo>
                  <a:lnTo>
                    <a:pt x="6934" y="4182"/>
                  </a:lnTo>
                  <a:close/>
                  <a:moveTo>
                    <a:pt x="11079" y="2055"/>
                  </a:moveTo>
                  <a:lnTo>
                    <a:pt x="10785" y="2091"/>
                  </a:lnTo>
                  <a:lnTo>
                    <a:pt x="10565" y="2165"/>
                  </a:lnTo>
                  <a:lnTo>
                    <a:pt x="10382" y="2311"/>
                  </a:lnTo>
                  <a:lnTo>
                    <a:pt x="10235" y="2495"/>
                  </a:lnTo>
                  <a:lnTo>
                    <a:pt x="10198" y="2385"/>
                  </a:lnTo>
                  <a:lnTo>
                    <a:pt x="10088" y="2348"/>
                  </a:lnTo>
                  <a:lnTo>
                    <a:pt x="9942" y="2311"/>
                  </a:lnTo>
                  <a:lnTo>
                    <a:pt x="9611" y="2311"/>
                  </a:lnTo>
                  <a:lnTo>
                    <a:pt x="9501" y="2348"/>
                  </a:lnTo>
                  <a:lnTo>
                    <a:pt x="9208" y="2495"/>
                  </a:lnTo>
                  <a:lnTo>
                    <a:pt x="8988" y="2678"/>
                  </a:lnTo>
                  <a:lnTo>
                    <a:pt x="8951" y="2568"/>
                  </a:lnTo>
                  <a:lnTo>
                    <a:pt x="8915" y="2532"/>
                  </a:lnTo>
                  <a:lnTo>
                    <a:pt x="8878" y="2532"/>
                  </a:lnTo>
                  <a:lnTo>
                    <a:pt x="8804" y="2568"/>
                  </a:lnTo>
                  <a:lnTo>
                    <a:pt x="8731" y="2752"/>
                  </a:lnTo>
                  <a:lnTo>
                    <a:pt x="8658" y="2935"/>
                  </a:lnTo>
                  <a:lnTo>
                    <a:pt x="8621" y="3339"/>
                  </a:lnTo>
                  <a:lnTo>
                    <a:pt x="8584" y="3705"/>
                  </a:lnTo>
                  <a:lnTo>
                    <a:pt x="8621" y="4072"/>
                  </a:lnTo>
                  <a:lnTo>
                    <a:pt x="8694" y="4439"/>
                  </a:lnTo>
                  <a:lnTo>
                    <a:pt x="8768" y="4806"/>
                  </a:lnTo>
                  <a:lnTo>
                    <a:pt x="8804" y="4879"/>
                  </a:lnTo>
                  <a:lnTo>
                    <a:pt x="8878" y="4953"/>
                  </a:lnTo>
                  <a:lnTo>
                    <a:pt x="8951" y="4989"/>
                  </a:lnTo>
                  <a:lnTo>
                    <a:pt x="9061" y="4953"/>
                  </a:lnTo>
                  <a:lnTo>
                    <a:pt x="9135" y="4916"/>
                  </a:lnTo>
                  <a:lnTo>
                    <a:pt x="9208" y="4879"/>
                  </a:lnTo>
                  <a:lnTo>
                    <a:pt x="9245" y="4769"/>
                  </a:lnTo>
                  <a:lnTo>
                    <a:pt x="9208" y="4659"/>
                  </a:lnTo>
                  <a:lnTo>
                    <a:pt x="9135" y="4182"/>
                  </a:lnTo>
                  <a:lnTo>
                    <a:pt x="9098" y="3669"/>
                  </a:lnTo>
                  <a:lnTo>
                    <a:pt x="9135" y="3339"/>
                  </a:lnTo>
                  <a:lnTo>
                    <a:pt x="9208" y="3118"/>
                  </a:lnTo>
                  <a:lnTo>
                    <a:pt x="9391" y="2972"/>
                  </a:lnTo>
                  <a:lnTo>
                    <a:pt x="9575" y="2825"/>
                  </a:lnTo>
                  <a:lnTo>
                    <a:pt x="9795" y="2788"/>
                  </a:lnTo>
                  <a:lnTo>
                    <a:pt x="9868" y="4072"/>
                  </a:lnTo>
                  <a:lnTo>
                    <a:pt x="9905" y="4146"/>
                  </a:lnTo>
                  <a:lnTo>
                    <a:pt x="9942" y="4219"/>
                  </a:lnTo>
                  <a:lnTo>
                    <a:pt x="10015" y="4292"/>
                  </a:lnTo>
                  <a:lnTo>
                    <a:pt x="10125" y="4292"/>
                  </a:lnTo>
                  <a:lnTo>
                    <a:pt x="10198" y="4329"/>
                  </a:lnTo>
                  <a:lnTo>
                    <a:pt x="10272" y="4292"/>
                  </a:lnTo>
                  <a:lnTo>
                    <a:pt x="10308" y="4219"/>
                  </a:lnTo>
                  <a:lnTo>
                    <a:pt x="10345" y="4146"/>
                  </a:lnTo>
                  <a:lnTo>
                    <a:pt x="10455" y="3559"/>
                  </a:lnTo>
                  <a:lnTo>
                    <a:pt x="10565" y="3008"/>
                  </a:lnTo>
                  <a:lnTo>
                    <a:pt x="10602" y="2862"/>
                  </a:lnTo>
                  <a:lnTo>
                    <a:pt x="10675" y="2752"/>
                  </a:lnTo>
                  <a:lnTo>
                    <a:pt x="10785" y="2642"/>
                  </a:lnTo>
                  <a:lnTo>
                    <a:pt x="10895" y="2568"/>
                  </a:lnTo>
                  <a:lnTo>
                    <a:pt x="11079" y="2568"/>
                  </a:lnTo>
                  <a:lnTo>
                    <a:pt x="11115" y="2642"/>
                  </a:lnTo>
                  <a:lnTo>
                    <a:pt x="11115" y="2752"/>
                  </a:lnTo>
                  <a:lnTo>
                    <a:pt x="11115" y="2862"/>
                  </a:lnTo>
                  <a:lnTo>
                    <a:pt x="11189" y="3449"/>
                  </a:lnTo>
                  <a:lnTo>
                    <a:pt x="11299" y="4036"/>
                  </a:lnTo>
                  <a:lnTo>
                    <a:pt x="11372" y="4256"/>
                  </a:lnTo>
                  <a:lnTo>
                    <a:pt x="11446" y="4512"/>
                  </a:lnTo>
                  <a:lnTo>
                    <a:pt x="11556" y="4732"/>
                  </a:lnTo>
                  <a:lnTo>
                    <a:pt x="11629" y="4806"/>
                  </a:lnTo>
                  <a:lnTo>
                    <a:pt x="11739" y="4843"/>
                  </a:lnTo>
                  <a:lnTo>
                    <a:pt x="11849" y="4843"/>
                  </a:lnTo>
                  <a:lnTo>
                    <a:pt x="11922" y="4806"/>
                  </a:lnTo>
                  <a:lnTo>
                    <a:pt x="11996" y="4769"/>
                  </a:lnTo>
                  <a:lnTo>
                    <a:pt x="12032" y="4696"/>
                  </a:lnTo>
                  <a:lnTo>
                    <a:pt x="12069" y="4586"/>
                  </a:lnTo>
                  <a:lnTo>
                    <a:pt x="11996" y="4476"/>
                  </a:lnTo>
                  <a:lnTo>
                    <a:pt x="11922" y="4402"/>
                  </a:lnTo>
                  <a:lnTo>
                    <a:pt x="11886" y="4256"/>
                  </a:lnTo>
                  <a:lnTo>
                    <a:pt x="11812" y="4072"/>
                  </a:lnTo>
                  <a:lnTo>
                    <a:pt x="11776" y="3779"/>
                  </a:lnTo>
                  <a:lnTo>
                    <a:pt x="11666" y="3339"/>
                  </a:lnTo>
                  <a:lnTo>
                    <a:pt x="11629" y="2862"/>
                  </a:lnTo>
                  <a:lnTo>
                    <a:pt x="11629" y="2532"/>
                  </a:lnTo>
                  <a:lnTo>
                    <a:pt x="11592" y="2385"/>
                  </a:lnTo>
                  <a:lnTo>
                    <a:pt x="11482" y="2275"/>
                  </a:lnTo>
                  <a:lnTo>
                    <a:pt x="11299" y="2128"/>
                  </a:lnTo>
                  <a:lnTo>
                    <a:pt x="11189" y="2091"/>
                  </a:lnTo>
                  <a:lnTo>
                    <a:pt x="11079" y="2055"/>
                  </a:lnTo>
                  <a:close/>
                  <a:moveTo>
                    <a:pt x="2715" y="1138"/>
                  </a:moveTo>
                  <a:lnTo>
                    <a:pt x="2569" y="1174"/>
                  </a:lnTo>
                  <a:lnTo>
                    <a:pt x="2422" y="1284"/>
                  </a:lnTo>
                  <a:lnTo>
                    <a:pt x="2385" y="1358"/>
                  </a:lnTo>
                  <a:lnTo>
                    <a:pt x="2165" y="1284"/>
                  </a:lnTo>
                  <a:lnTo>
                    <a:pt x="1762" y="1284"/>
                  </a:lnTo>
                  <a:lnTo>
                    <a:pt x="1542" y="1358"/>
                  </a:lnTo>
                  <a:lnTo>
                    <a:pt x="771" y="1504"/>
                  </a:lnTo>
                  <a:lnTo>
                    <a:pt x="368" y="1651"/>
                  </a:lnTo>
                  <a:lnTo>
                    <a:pt x="184" y="1725"/>
                  </a:lnTo>
                  <a:lnTo>
                    <a:pt x="38" y="1835"/>
                  </a:lnTo>
                  <a:lnTo>
                    <a:pt x="1" y="1908"/>
                  </a:lnTo>
                  <a:lnTo>
                    <a:pt x="1" y="1981"/>
                  </a:lnTo>
                  <a:lnTo>
                    <a:pt x="38" y="2018"/>
                  </a:lnTo>
                  <a:lnTo>
                    <a:pt x="111" y="2055"/>
                  </a:lnTo>
                  <a:lnTo>
                    <a:pt x="74" y="2348"/>
                  </a:lnTo>
                  <a:lnTo>
                    <a:pt x="74" y="2642"/>
                  </a:lnTo>
                  <a:lnTo>
                    <a:pt x="74" y="3705"/>
                  </a:lnTo>
                  <a:lnTo>
                    <a:pt x="111" y="4843"/>
                  </a:lnTo>
                  <a:lnTo>
                    <a:pt x="148" y="5980"/>
                  </a:lnTo>
                  <a:lnTo>
                    <a:pt x="184" y="6090"/>
                  </a:lnTo>
                  <a:lnTo>
                    <a:pt x="294" y="6200"/>
                  </a:lnTo>
                  <a:lnTo>
                    <a:pt x="404" y="6236"/>
                  </a:lnTo>
                  <a:lnTo>
                    <a:pt x="514" y="6200"/>
                  </a:lnTo>
                  <a:lnTo>
                    <a:pt x="624" y="6236"/>
                  </a:lnTo>
                  <a:lnTo>
                    <a:pt x="845" y="6273"/>
                  </a:lnTo>
                  <a:lnTo>
                    <a:pt x="1028" y="6236"/>
                  </a:lnTo>
                  <a:lnTo>
                    <a:pt x="1395" y="6163"/>
                  </a:lnTo>
                  <a:lnTo>
                    <a:pt x="2385" y="5980"/>
                  </a:lnTo>
                  <a:lnTo>
                    <a:pt x="2605" y="5943"/>
                  </a:lnTo>
                  <a:lnTo>
                    <a:pt x="2752" y="5906"/>
                  </a:lnTo>
                  <a:lnTo>
                    <a:pt x="2899" y="5833"/>
                  </a:lnTo>
                  <a:lnTo>
                    <a:pt x="2972" y="5686"/>
                  </a:lnTo>
                  <a:lnTo>
                    <a:pt x="2972" y="5576"/>
                  </a:lnTo>
                  <a:lnTo>
                    <a:pt x="2935" y="5503"/>
                  </a:lnTo>
                  <a:lnTo>
                    <a:pt x="2825" y="5429"/>
                  </a:lnTo>
                  <a:lnTo>
                    <a:pt x="2679" y="5393"/>
                  </a:lnTo>
                  <a:lnTo>
                    <a:pt x="2532" y="5393"/>
                  </a:lnTo>
                  <a:lnTo>
                    <a:pt x="2385" y="5429"/>
                  </a:lnTo>
                  <a:lnTo>
                    <a:pt x="2055" y="5503"/>
                  </a:lnTo>
                  <a:lnTo>
                    <a:pt x="1762" y="5576"/>
                  </a:lnTo>
                  <a:lnTo>
                    <a:pt x="1028" y="5723"/>
                  </a:lnTo>
                  <a:lnTo>
                    <a:pt x="698" y="5796"/>
                  </a:lnTo>
                  <a:lnTo>
                    <a:pt x="661" y="4953"/>
                  </a:lnTo>
                  <a:lnTo>
                    <a:pt x="624" y="4109"/>
                  </a:lnTo>
                  <a:lnTo>
                    <a:pt x="845" y="4109"/>
                  </a:lnTo>
                  <a:lnTo>
                    <a:pt x="1028" y="4072"/>
                  </a:lnTo>
                  <a:lnTo>
                    <a:pt x="1431" y="3962"/>
                  </a:lnTo>
                  <a:lnTo>
                    <a:pt x="2459" y="3742"/>
                  </a:lnTo>
                  <a:lnTo>
                    <a:pt x="2495" y="3779"/>
                  </a:lnTo>
                  <a:lnTo>
                    <a:pt x="2605" y="3779"/>
                  </a:lnTo>
                  <a:lnTo>
                    <a:pt x="2679" y="3742"/>
                  </a:lnTo>
                  <a:lnTo>
                    <a:pt x="2752" y="3705"/>
                  </a:lnTo>
                  <a:lnTo>
                    <a:pt x="2789" y="3669"/>
                  </a:lnTo>
                  <a:lnTo>
                    <a:pt x="2862" y="3559"/>
                  </a:lnTo>
                  <a:lnTo>
                    <a:pt x="2899" y="3485"/>
                  </a:lnTo>
                  <a:lnTo>
                    <a:pt x="2899" y="3412"/>
                  </a:lnTo>
                  <a:lnTo>
                    <a:pt x="2862" y="3339"/>
                  </a:lnTo>
                  <a:lnTo>
                    <a:pt x="2825" y="3265"/>
                  </a:lnTo>
                  <a:lnTo>
                    <a:pt x="2715" y="3155"/>
                  </a:lnTo>
                  <a:lnTo>
                    <a:pt x="2532" y="3155"/>
                  </a:lnTo>
                  <a:lnTo>
                    <a:pt x="1431" y="3449"/>
                  </a:lnTo>
                  <a:lnTo>
                    <a:pt x="1028" y="3522"/>
                  </a:lnTo>
                  <a:lnTo>
                    <a:pt x="808" y="3595"/>
                  </a:lnTo>
                  <a:lnTo>
                    <a:pt x="624" y="3632"/>
                  </a:lnTo>
                  <a:lnTo>
                    <a:pt x="588" y="2788"/>
                  </a:lnTo>
                  <a:lnTo>
                    <a:pt x="588" y="2458"/>
                  </a:lnTo>
                  <a:lnTo>
                    <a:pt x="551" y="2091"/>
                  </a:lnTo>
                  <a:lnTo>
                    <a:pt x="1065" y="1981"/>
                  </a:lnTo>
                  <a:lnTo>
                    <a:pt x="1615" y="1835"/>
                  </a:lnTo>
                  <a:lnTo>
                    <a:pt x="1798" y="1798"/>
                  </a:lnTo>
                  <a:lnTo>
                    <a:pt x="2055" y="1798"/>
                  </a:lnTo>
                  <a:lnTo>
                    <a:pt x="2165" y="1871"/>
                  </a:lnTo>
                  <a:lnTo>
                    <a:pt x="2238" y="1908"/>
                  </a:lnTo>
                  <a:lnTo>
                    <a:pt x="2312" y="1945"/>
                  </a:lnTo>
                  <a:lnTo>
                    <a:pt x="2422" y="1945"/>
                  </a:lnTo>
                  <a:lnTo>
                    <a:pt x="2495" y="1908"/>
                  </a:lnTo>
                  <a:lnTo>
                    <a:pt x="3009" y="1651"/>
                  </a:lnTo>
                  <a:lnTo>
                    <a:pt x="3082" y="1615"/>
                  </a:lnTo>
                  <a:lnTo>
                    <a:pt x="3119" y="1578"/>
                  </a:lnTo>
                  <a:lnTo>
                    <a:pt x="3156" y="1431"/>
                  </a:lnTo>
                  <a:lnTo>
                    <a:pt x="3119" y="1284"/>
                  </a:lnTo>
                  <a:lnTo>
                    <a:pt x="3082" y="1248"/>
                  </a:lnTo>
                  <a:lnTo>
                    <a:pt x="3009" y="1174"/>
                  </a:lnTo>
                  <a:lnTo>
                    <a:pt x="2862" y="113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4" name="Shape 304"/>
            <p:cNvSpPr/>
            <p:nvPr/>
          </p:nvSpPr>
          <p:spPr>
            <a:xfrm>
              <a:off x="6336425" y="4507675"/>
              <a:ext cx="520000" cy="365000"/>
            </a:xfrm>
            <a:custGeom>
              <a:avLst/>
              <a:gdLst/>
              <a:ahLst/>
              <a:cxnLst/>
              <a:rect l="0" t="0" r="0" b="0"/>
              <a:pathLst>
                <a:path w="20800" h="14600" extrusionOk="0">
                  <a:moveTo>
                    <a:pt x="5466" y="441"/>
                  </a:moveTo>
                  <a:lnTo>
                    <a:pt x="5650" y="478"/>
                  </a:lnTo>
                  <a:lnTo>
                    <a:pt x="5577" y="478"/>
                  </a:lnTo>
                  <a:lnTo>
                    <a:pt x="5466" y="441"/>
                  </a:lnTo>
                  <a:close/>
                  <a:moveTo>
                    <a:pt x="4843" y="478"/>
                  </a:moveTo>
                  <a:lnTo>
                    <a:pt x="4806" y="514"/>
                  </a:lnTo>
                  <a:lnTo>
                    <a:pt x="4586" y="551"/>
                  </a:lnTo>
                  <a:lnTo>
                    <a:pt x="4843" y="478"/>
                  </a:lnTo>
                  <a:close/>
                  <a:moveTo>
                    <a:pt x="5173" y="808"/>
                  </a:moveTo>
                  <a:lnTo>
                    <a:pt x="5210" y="844"/>
                  </a:lnTo>
                  <a:lnTo>
                    <a:pt x="5246" y="918"/>
                  </a:lnTo>
                  <a:lnTo>
                    <a:pt x="5356" y="991"/>
                  </a:lnTo>
                  <a:lnTo>
                    <a:pt x="5503" y="1028"/>
                  </a:lnTo>
                  <a:lnTo>
                    <a:pt x="5760" y="1028"/>
                  </a:lnTo>
                  <a:lnTo>
                    <a:pt x="5870" y="991"/>
                  </a:lnTo>
                  <a:lnTo>
                    <a:pt x="5980" y="991"/>
                  </a:lnTo>
                  <a:lnTo>
                    <a:pt x="6017" y="1028"/>
                  </a:lnTo>
                  <a:lnTo>
                    <a:pt x="6053" y="1101"/>
                  </a:lnTo>
                  <a:lnTo>
                    <a:pt x="6163" y="1431"/>
                  </a:lnTo>
                  <a:lnTo>
                    <a:pt x="6163" y="1725"/>
                  </a:lnTo>
                  <a:lnTo>
                    <a:pt x="6127" y="2055"/>
                  </a:lnTo>
                  <a:lnTo>
                    <a:pt x="6053" y="2348"/>
                  </a:lnTo>
                  <a:lnTo>
                    <a:pt x="5980" y="2532"/>
                  </a:lnTo>
                  <a:lnTo>
                    <a:pt x="5907" y="2715"/>
                  </a:lnTo>
                  <a:lnTo>
                    <a:pt x="5650" y="3009"/>
                  </a:lnTo>
                  <a:lnTo>
                    <a:pt x="5393" y="3229"/>
                  </a:lnTo>
                  <a:lnTo>
                    <a:pt x="5063" y="3412"/>
                  </a:lnTo>
                  <a:lnTo>
                    <a:pt x="5063" y="3375"/>
                  </a:lnTo>
                  <a:lnTo>
                    <a:pt x="5063" y="3302"/>
                  </a:lnTo>
                  <a:lnTo>
                    <a:pt x="5026" y="3265"/>
                  </a:lnTo>
                  <a:lnTo>
                    <a:pt x="4953" y="3229"/>
                  </a:lnTo>
                  <a:lnTo>
                    <a:pt x="4880" y="3229"/>
                  </a:lnTo>
                  <a:lnTo>
                    <a:pt x="5063" y="2789"/>
                  </a:lnTo>
                  <a:lnTo>
                    <a:pt x="5063" y="2715"/>
                  </a:lnTo>
                  <a:lnTo>
                    <a:pt x="4990" y="2679"/>
                  </a:lnTo>
                  <a:lnTo>
                    <a:pt x="4953" y="2679"/>
                  </a:lnTo>
                  <a:lnTo>
                    <a:pt x="4880" y="2715"/>
                  </a:lnTo>
                  <a:lnTo>
                    <a:pt x="4549" y="3229"/>
                  </a:lnTo>
                  <a:lnTo>
                    <a:pt x="4329" y="3559"/>
                  </a:lnTo>
                  <a:lnTo>
                    <a:pt x="4109" y="3522"/>
                  </a:lnTo>
                  <a:lnTo>
                    <a:pt x="3853" y="3486"/>
                  </a:lnTo>
                  <a:lnTo>
                    <a:pt x="3706" y="3449"/>
                  </a:lnTo>
                  <a:lnTo>
                    <a:pt x="3999" y="3192"/>
                  </a:lnTo>
                  <a:lnTo>
                    <a:pt x="4586" y="2642"/>
                  </a:lnTo>
                  <a:lnTo>
                    <a:pt x="4586" y="2568"/>
                  </a:lnTo>
                  <a:lnTo>
                    <a:pt x="4586" y="2495"/>
                  </a:lnTo>
                  <a:lnTo>
                    <a:pt x="4513" y="2458"/>
                  </a:lnTo>
                  <a:lnTo>
                    <a:pt x="4439" y="2458"/>
                  </a:lnTo>
                  <a:lnTo>
                    <a:pt x="3486" y="3119"/>
                  </a:lnTo>
                  <a:lnTo>
                    <a:pt x="3302" y="3265"/>
                  </a:lnTo>
                  <a:lnTo>
                    <a:pt x="3229" y="3192"/>
                  </a:lnTo>
                  <a:lnTo>
                    <a:pt x="3266" y="3082"/>
                  </a:lnTo>
                  <a:lnTo>
                    <a:pt x="3302" y="3009"/>
                  </a:lnTo>
                  <a:lnTo>
                    <a:pt x="3266" y="2935"/>
                  </a:lnTo>
                  <a:lnTo>
                    <a:pt x="3229" y="2899"/>
                  </a:lnTo>
                  <a:lnTo>
                    <a:pt x="3339" y="2935"/>
                  </a:lnTo>
                  <a:lnTo>
                    <a:pt x="3669" y="2752"/>
                  </a:lnTo>
                  <a:lnTo>
                    <a:pt x="4733" y="2055"/>
                  </a:lnTo>
                  <a:lnTo>
                    <a:pt x="4770" y="1982"/>
                  </a:lnTo>
                  <a:lnTo>
                    <a:pt x="4770" y="1945"/>
                  </a:lnTo>
                  <a:lnTo>
                    <a:pt x="4733" y="1872"/>
                  </a:lnTo>
                  <a:lnTo>
                    <a:pt x="4660" y="1872"/>
                  </a:lnTo>
                  <a:lnTo>
                    <a:pt x="4329" y="1982"/>
                  </a:lnTo>
                  <a:lnTo>
                    <a:pt x="3816" y="2202"/>
                  </a:lnTo>
                  <a:lnTo>
                    <a:pt x="3302" y="2458"/>
                  </a:lnTo>
                  <a:lnTo>
                    <a:pt x="3082" y="2642"/>
                  </a:lnTo>
                  <a:lnTo>
                    <a:pt x="2935" y="2789"/>
                  </a:lnTo>
                  <a:lnTo>
                    <a:pt x="2899" y="2605"/>
                  </a:lnTo>
                  <a:lnTo>
                    <a:pt x="2899" y="2458"/>
                  </a:lnTo>
                  <a:lnTo>
                    <a:pt x="3082" y="2385"/>
                  </a:lnTo>
                  <a:lnTo>
                    <a:pt x="3266" y="2238"/>
                  </a:lnTo>
                  <a:lnTo>
                    <a:pt x="3632" y="2018"/>
                  </a:lnTo>
                  <a:lnTo>
                    <a:pt x="4109" y="1725"/>
                  </a:lnTo>
                  <a:lnTo>
                    <a:pt x="4586" y="1505"/>
                  </a:lnTo>
                  <a:lnTo>
                    <a:pt x="4660" y="1431"/>
                  </a:lnTo>
                  <a:lnTo>
                    <a:pt x="4660" y="1358"/>
                  </a:lnTo>
                  <a:lnTo>
                    <a:pt x="4586" y="1321"/>
                  </a:lnTo>
                  <a:lnTo>
                    <a:pt x="4513" y="1285"/>
                  </a:lnTo>
                  <a:lnTo>
                    <a:pt x="4256" y="1358"/>
                  </a:lnTo>
                  <a:lnTo>
                    <a:pt x="3963" y="1431"/>
                  </a:lnTo>
                  <a:lnTo>
                    <a:pt x="3706" y="1505"/>
                  </a:lnTo>
                  <a:lnTo>
                    <a:pt x="3449" y="1651"/>
                  </a:lnTo>
                  <a:lnTo>
                    <a:pt x="3156" y="1798"/>
                  </a:lnTo>
                  <a:lnTo>
                    <a:pt x="3302" y="1578"/>
                  </a:lnTo>
                  <a:lnTo>
                    <a:pt x="3486" y="1358"/>
                  </a:lnTo>
                  <a:lnTo>
                    <a:pt x="3779" y="1211"/>
                  </a:lnTo>
                  <a:lnTo>
                    <a:pt x="4109" y="1065"/>
                  </a:lnTo>
                  <a:lnTo>
                    <a:pt x="4733" y="844"/>
                  </a:lnTo>
                  <a:lnTo>
                    <a:pt x="4770" y="918"/>
                  </a:lnTo>
                  <a:lnTo>
                    <a:pt x="4843" y="991"/>
                  </a:lnTo>
                  <a:lnTo>
                    <a:pt x="4916" y="991"/>
                  </a:lnTo>
                  <a:lnTo>
                    <a:pt x="4990" y="1028"/>
                  </a:lnTo>
                  <a:lnTo>
                    <a:pt x="5063" y="991"/>
                  </a:lnTo>
                  <a:lnTo>
                    <a:pt x="5100" y="955"/>
                  </a:lnTo>
                  <a:lnTo>
                    <a:pt x="5173" y="881"/>
                  </a:lnTo>
                  <a:lnTo>
                    <a:pt x="5173" y="808"/>
                  </a:lnTo>
                  <a:close/>
                  <a:moveTo>
                    <a:pt x="9648" y="3302"/>
                  </a:moveTo>
                  <a:lnTo>
                    <a:pt x="9905" y="3375"/>
                  </a:lnTo>
                  <a:lnTo>
                    <a:pt x="9905" y="3412"/>
                  </a:lnTo>
                  <a:lnTo>
                    <a:pt x="10125" y="3632"/>
                  </a:lnTo>
                  <a:lnTo>
                    <a:pt x="10308" y="3889"/>
                  </a:lnTo>
                  <a:lnTo>
                    <a:pt x="10162" y="4036"/>
                  </a:lnTo>
                  <a:lnTo>
                    <a:pt x="9978" y="4182"/>
                  </a:lnTo>
                  <a:lnTo>
                    <a:pt x="9795" y="4293"/>
                  </a:lnTo>
                  <a:lnTo>
                    <a:pt x="9612" y="4329"/>
                  </a:lnTo>
                  <a:lnTo>
                    <a:pt x="9501" y="4293"/>
                  </a:lnTo>
                  <a:lnTo>
                    <a:pt x="9428" y="4256"/>
                  </a:lnTo>
                  <a:lnTo>
                    <a:pt x="9501" y="4146"/>
                  </a:lnTo>
                  <a:lnTo>
                    <a:pt x="9501" y="4072"/>
                  </a:lnTo>
                  <a:lnTo>
                    <a:pt x="9465" y="3999"/>
                  </a:lnTo>
                  <a:lnTo>
                    <a:pt x="9391" y="3926"/>
                  </a:lnTo>
                  <a:lnTo>
                    <a:pt x="9245" y="3926"/>
                  </a:lnTo>
                  <a:lnTo>
                    <a:pt x="9465" y="3816"/>
                  </a:lnTo>
                  <a:lnTo>
                    <a:pt x="9501" y="3779"/>
                  </a:lnTo>
                  <a:lnTo>
                    <a:pt x="9538" y="3742"/>
                  </a:lnTo>
                  <a:lnTo>
                    <a:pt x="9538" y="3632"/>
                  </a:lnTo>
                  <a:lnTo>
                    <a:pt x="9465" y="3559"/>
                  </a:lnTo>
                  <a:lnTo>
                    <a:pt x="9391" y="3522"/>
                  </a:lnTo>
                  <a:lnTo>
                    <a:pt x="9355" y="3522"/>
                  </a:lnTo>
                  <a:lnTo>
                    <a:pt x="9061" y="3632"/>
                  </a:lnTo>
                  <a:lnTo>
                    <a:pt x="9208" y="3375"/>
                  </a:lnTo>
                  <a:lnTo>
                    <a:pt x="9281" y="3412"/>
                  </a:lnTo>
                  <a:lnTo>
                    <a:pt x="9355" y="3412"/>
                  </a:lnTo>
                  <a:lnTo>
                    <a:pt x="9501" y="3375"/>
                  </a:lnTo>
                  <a:lnTo>
                    <a:pt x="9648" y="3302"/>
                  </a:lnTo>
                  <a:close/>
                  <a:moveTo>
                    <a:pt x="1505" y="4329"/>
                  </a:moveTo>
                  <a:lnTo>
                    <a:pt x="1615" y="4366"/>
                  </a:lnTo>
                  <a:lnTo>
                    <a:pt x="1725" y="4439"/>
                  </a:lnTo>
                  <a:lnTo>
                    <a:pt x="1872" y="4586"/>
                  </a:lnTo>
                  <a:lnTo>
                    <a:pt x="1908" y="4769"/>
                  </a:lnTo>
                  <a:lnTo>
                    <a:pt x="1945" y="4916"/>
                  </a:lnTo>
                  <a:lnTo>
                    <a:pt x="1908" y="5100"/>
                  </a:lnTo>
                  <a:lnTo>
                    <a:pt x="1872" y="5246"/>
                  </a:lnTo>
                  <a:lnTo>
                    <a:pt x="1762" y="5393"/>
                  </a:lnTo>
                  <a:lnTo>
                    <a:pt x="1615" y="5503"/>
                  </a:lnTo>
                  <a:lnTo>
                    <a:pt x="1468" y="5576"/>
                  </a:lnTo>
                  <a:lnTo>
                    <a:pt x="1432" y="5430"/>
                  </a:lnTo>
                  <a:lnTo>
                    <a:pt x="1432" y="5283"/>
                  </a:lnTo>
                  <a:lnTo>
                    <a:pt x="1432" y="5210"/>
                  </a:lnTo>
                  <a:lnTo>
                    <a:pt x="1395" y="5136"/>
                  </a:lnTo>
                  <a:lnTo>
                    <a:pt x="1395" y="5063"/>
                  </a:lnTo>
                  <a:lnTo>
                    <a:pt x="1321" y="4989"/>
                  </a:lnTo>
                  <a:lnTo>
                    <a:pt x="1285" y="4953"/>
                  </a:lnTo>
                  <a:lnTo>
                    <a:pt x="1175" y="4989"/>
                  </a:lnTo>
                  <a:lnTo>
                    <a:pt x="1028" y="5063"/>
                  </a:lnTo>
                  <a:lnTo>
                    <a:pt x="1138" y="4989"/>
                  </a:lnTo>
                  <a:lnTo>
                    <a:pt x="1321" y="4879"/>
                  </a:lnTo>
                  <a:lnTo>
                    <a:pt x="1468" y="4769"/>
                  </a:lnTo>
                  <a:lnTo>
                    <a:pt x="1542" y="4696"/>
                  </a:lnTo>
                  <a:lnTo>
                    <a:pt x="1505" y="4623"/>
                  </a:lnTo>
                  <a:lnTo>
                    <a:pt x="1468" y="4549"/>
                  </a:lnTo>
                  <a:lnTo>
                    <a:pt x="1395" y="4513"/>
                  </a:lnTo>
                  <a:lnTo>
                    <a:pt x="1432" y="4476"/>
                  </a:lnTo>
                  <a:lnTo>
                    <a:pt x="1468" y="4439"/>
                  </a:lnTo>
                  <a:lnTo>
                    <a:pt x="1468" y="4403"/>
                  </a:lnTo>
                  <a:lnTo>
                    <a:pt x="1432" y="4329"/>
                  </a:lnTo>
                  <a:close/>
                  <a:moveTo>
                    <a:pt x="1138" y="5576"/>
                  </a:moveTo>
                  <a:lnTo>
                    <a:pt x="1138" y="5650"/>
                  </a:lnTo>
                  <a:lnTo>
                    <a:pt x="1028" y="5613"/>
                  </a:lnTo>
                  <a:lnTo>
                    <a:pt x="1138" y="5576"/>
                  </a:lnTo>
                  <a:close/>
                  <a:moveTo>
                    <a:pt x="7887" y="5907"/>
                  </a:moveTo>
                  <a:lnTo>
                    <a:pt x="8218" y="5980"/>
                  </a:lnTo>
                  <a:lnTo>
                    <a:pt x="8291" y="6090"/>
                  </a:lnTo>
                  <a:lnTo>
                    <a:pt x="8401" y="6163"/>
                  </a:lnTo>
                  <a:lnTo>
                    <a:pt x="8511" y="6273"/>
                  </a:lnTo>
                  <a:lnTo>
                    <a:pt x="8621" y="6383"/>
                  </a:lnTo>
                  <a:lnTo>
                    <a:pt x="8694" y="6530"/>
                  </a:lnTo>
                  <a:lnTo>
                    <a:pt x="8768" y="6677"/>
                  </a:lnTo>
                  <a:lnTo>
                    <a:pt x="8805" y="6934"/>
                  </a:lnTo>
                  <a:lnTo>
                    <a:pt x="8768" y="7154"/>
                  </a:lnTo>
                  <a:lnTo>
                    <a:pt x="8658" y="7374"/>
                  </a:lnTo>
                  <a:lnTo>
                    <a:pt x="8548" y="7557"/>
                  </a:lnTo>
                  <a:lnTo>
                    <a:pt x="8438" y="7704"/>
                  </a:lnTo>
                  <a:lnTo>
                    <a:pt x="8291" y="7814"/>
                  </a:lnTo>
                  <a:lnTo>
                    <a:pt x="8144" y="7887"/>
                  </a:lnTo>
                  <a:lnTo>
                    <a:pt x="7998" y="7961"/>
                  </a:lnTo>
                  <a:lnTo>
                    <a:pt x="8071" y="7594"/>
                  </a:lnTo>
                  <a:lnTo>
                    <a:pt x="8071" y="7520"/>
                  </a:lnTo>
                  <a:lnTo>
                    <a:pt x="8034" y="7484"/>
                  </a:lnTo>
                  <a:lnTo>
                    <a:pt x="7961" y="7484"/>
                  </a:lnTo>
                  <a:lnTo>
                    <a:pt x="7924" y="7520"/>
                  </a:lnTo>
                  <a:lnTo>
                    <a:pt x="7741" y="7741"/>
                  </a:lnTo>
                  <a:lnTo>
                    <a:pt x="7557" y="7997"/>
                  </a:lnTo>
                  <a:lnTo>
                    <a:pt x="7264" y="7924"/>
                  </a:lnTo>
                  <a:lnTo>
                    <a:pt x="7484" y="7594"/>
                  </a:lnTo>
                  <a:lnTo>
                    <a:pt x="7741" y="7337"/>
                  </a:lnTo>
                  <a:lnTo>
                    <a:pt x="7741" y="7264"/>
                  </a:lnTo>
                  <a:lnTo>
                    <a:pt x="7741" y="7227"/>
                  </a:lnTo>
                  <a:lnTo>
                    <a:pt x="7631" y="7227"/>
                  </a:lnTo>
                  <a:lnTo>
                    <a:pt x="7447" y="7337"/>
                  </a:lnTo>
                  <a:lnTo>
                    <a:pt x="7264" y="7447"/>
                  </a:lnTo>
                  <a:lnTo>
                    <a:pt x="7080" y="7594"/>
                  </a:lnTo>
                  <a:lnTo>
                    <a:pt x="6934" y="7777"/>
                  </a:lnTo>
                  <a:lnTo>
                    <a:pt x="6860" y="7704"/>
                  </a:lnTo>
                  <a:lnTo>
                    <a:pt x="6714" y="7557"/>
                  </a:lnTo>
                  <a:lnTo>
                    <a:pt x="7227" y="7264"/>
                  </a:lnTo>
                  <a:lnTo>
                    <a:pt x="7741" y="6934"/>
                  </a:lnTo>
                  <a:lnTo>
                    <a:pt x="7741" y="6897"/>
                  </a:lnTo>
                  <a:lnTo>
                    <a:pt x="7704" y="6860"/>
                  </a:lnTo>
                  <a:lnTo>
                    <a:pt x="7411" y="6860"/>
                  </a:lnTo>
                  <a:lnTo>
                    <a:pt x="7080" y="6934"/>
                  </a:lnTo>
                  <a:lnTo>
                    <a:pt x="6787" y="7044"/>
                  </a:lnTo>
                  <a:lnTo>
                    <a:pt x="6530" y="7227"/>
                  </a:lnTo>
                  <a:lnTo>
                    <a:pt x="6494" y="7007"/>
                  </a:lnTo>
                  <a:lnTo>
                    <a:pt x="6494" y="6750"/>
                  </a:lnTo>
                  <a:lnTo>
                    <a:pt x="6604" y="6713"/>
                  </a:lnTo>
                  <a:lnTo>
                    <a:pt x="6970" y="6603"/>
                  </a:lnTo>
                  <a:lnTo>
                    <a:pt x="7117" y="6530"/>
                  </a:lnTo>
                  <a:lnTo>
                    <a:pt x="7301" y="6420"/>
                  </a:lnTo>
                  <a:lnTo>
                    <a:pt x="7337" y="6347"/>
                  </a:lnTo>
                  <a:lnTo>
                    <a:pt x="7337" y="6310"/>
                  </a:lnTo>
                  <a:lnTo>
                    <a:pt x="7301" y="6310"/>
                  </a:lnTo>
                  <a:lnTo>
                    <a:pt x="7007" y="6273"/>
                  </a:lnTo>
                  <a:lnTo>
                    <a:pt x="6750" y="6310"/>
                  </a:lnTo>
                  <a:lnTo>
                    <a:pt x="6750" y="6310"/>
                  </a:lnTo>
                  <a:lnTo>
                    <a:pt x="6860" y="6200"/>
                  </a:lnTo>
                  <a:lnTo>
                    <a:pt x="6970" y="6090"/>
                  </a:lnTo>
                  <a:lnTo>
                    <a:pt x="7117" y="6017"/>
                  </a:lnTo>
                  <a:lnTo>
                    <a:pt x="7264" y="5943"/>
                  </a:lnTo>
                  <a:lnTo>
                    <a:pt x="7557" y="5907"/>
                  </a:lnTo>
                  <a:close/>
                  <a:moveTo>
                    <a:pt x="4953" y="1"/>
                  </a:moveTo>
                  <a:lnTo>
                    <a:pt x="4733" y="37"/>
                  </a:lnTo>
                  <a:lnTo>
                    <a:pt x="4476" y="111"/>
                  </a:lnTo>
                  <a:lnTo>
                    <a:pt x="4256" y="184"/>
                  </a:lnTo>
                  <a:lnTo>
                    <a:pt x="4036" y="294"/>
                  </a:lnTo>
                  <a:lnTo>
                    <a:pt x="3632" y="551"/>
                  </a:lnTo>
                  <a:lnTo>
                    <a:pt x="3302" y="881"/>
                  </a:lnTo>
                  <a:lnTo>
                    <a:pt x="2972" y="1248"/>
                  </a:lnTo>
                  <a:lnTo>
                    <a:pt x="2679" y="1651"/>
                  </a:lnTo>
                  <a:lnTo>
                    <a:pt x="2569" y="1872"/>
                  </a:lnTo>
                  <a:lnTo>
                    <a:pt x="2495" y="2092"/>
                  </a:lnTo>
                  <a:lnTo>
                    <a:pt x="2422" y="2348"/>
                  </a:lnTo>
                  <a:lnTo>
                    <a:pt x="2385" y="2568"/>
                  </a:lnTo>
                  <a:lnTo>
                    <a:pt x="2422" y="2789"/>
                  </a:lnTo>
                  <a:lnTo>
                    <a:pt x="2459" y="2935"/>
                  </a:lnTo>
                  <a:lnTo>
                    <a:pt x="2532" y="3119"/>
                  </a:lnTo>
                  <a:lnTo>
                    <a:pt x="2605" y="3265"/>
                  </a:lnTo>
                  <a:lnTo>
                    <a:pt x="2495" y="3339"/>
                  </a:lnTo>
                  <a:lnTo>
                    <a:pt x="2018" y="3559"/>
                  </a:lnTo>
                  <a:lnTo>
                    <a:pt x="1798" y="3706"/>
                  </a:lnTo>
                  <a:lnTo>
                    <a:pt x="1688" y="3779"/>
                  </a:lnTo>
                  <a:lnTo>
                    <a:pt x="1578" y="3852"/>
                  </a:lnTo>
                  <a:lnTo>
                    <a:pt x="1065" y="3852"/>
                  </a:lnTo>
                  <a:lnTo>
                    <a:pt x="881" y="3926"/>
                  </a:lnTo>
                  <a:lnTo>
                    <a:pt x="735" y="3999"/>
                  </a:lnTo>
                  <a:lnTo>
                    <a:pt x="588" y="4109"/>
                  </a:lnTo>
                  <a:lnTo>
                    <a:pt x="478" y="4256"/>
                  </a:lnTo>
                  <a:lnTo>
                    <a:pt x="368" y="4403"/>
                  </a:lnTo>
                  <a:lnTo>
                    <a:pt x="184" y="4623"/>
                  </a:lnTo>
                  <a:lnTo>
                    <a:pt x="74" y="4879"/>
                  </a:lnTo>
                  <a:lnTo>
                    <a:pt x="38" y="4989"/>
                  </a:lnTo>
                  <a:lnTo>
                    <a:pt x="1" y="5136"/>
                  </a:lnTo>
                  <a:lnTo>
                    <a:pt x="38" y="5283"/>
                  </a:lnTo>
                  <a:lnTo>
                    <a:pt x="74" y="5430"/>
                  </a:lnTo>
                  <a:lnTo>
                    <a:pt x="184" y="5576"/>
                  </a:lnTo>
                  <a:lnTo>
                    <a:pt x="258" y="5723"/>
                  </a:lnTo>
                  <a:lnTo>
                    <a:pt x="404" y="5833"/>
                  </a:lnTo>
                  <a:lnTo>
                    <a:pt x="514" y="5943"/>
                  </a:lnTo>
                  <a:lnTo>
                    <a:pt x="661" y="6017"/>
                  </a:lnTo>
                  <a:lnTo>
                    <a:pt x="845" y="6053"/>
                  </a:lnTo>
                  <a:lnTo>
                    <a:pt x="1175" y="6127"/>
                  </a:lnTo>
                  <a:lnTo>
                    <a:pt x="1358" y="6127"/>
                  </a:lnTo>
                  <a:lnTo>
                    <a:pt x="1505" y="6090"/>
                  </a:lnTo>
                  <a:lnTo>
                    <a:pt x="1688" y="6053"/>
                  </a:lnTo>
                  <a:lnTo>
                    <a:pt x="1835" y="5980"/>
                  </a:lnTo>
                  <a:lnTo>
                    <a:pt x="2055" y="5760"/>
                  </a:lnTo>
                  <a:lnTo>
                    <a:pt x="2275" y="5503"/>
                  </a:lnTo>
                  <a:lnTo>
                    <a:pt x="2385" y="5210"/>
                  </a:lnTo>
                  <a:lnTo>
                    <a:pt x="2422" y="5063"/>
                  </a:lnTo>
                  <a:lnTo>
                    <a:pt x="2422" y="4879"/>
                  </a:lnTo>
                  <a:lnTo>
                    <a:pt x="2385" y="4733"/>
                  </a:lnTo>
                  <a:lnTo>
                    <a:pt x="2349" y="4586"/>
                  </a:lnTo>
                  <a:lnTo>
                    <a:pt x="2275" y="4403"/>
                  </a:lnTo>
                  <a:lnTo>
                    <a:pt x="2202" y="4256"/>
                  </a:lnTo>
                  <a:lnTo>
                    <a:pt x="2092" y="4146"/>
                  </a:lnTo>
                  <a:lnTo>
                    <a:pt x="2055" y="4109"/>
                  </a:lnTo>
                  <a:lnTo>
                    <a:pt x="2165" y="4036"/>
                  </a:lnTo>
                  <a:lnTo>
                    <a:pt x="2495" y="3816"/>
                  </a:lnTo>
                  <a:lnTo>
                    <a:pt x="2679" y="3669"/>
                  </a:lnTo>
                  <a:lnTo>
                    <a:pt x="2862" y="3522"/>
                  </a:lnTo>
                  <a:lnTo>
                    <a:pt x="3119" y="3706"/>
                  </a:lnTo>
                  <a:lnTo>
                    <a:pt x="3156" y="3779"/>
                  </a:lnTo>
                  <a:lnTo>
                    <a:pt x="3229" y="3816"/>
                  </a:lnTo>
                  <a:lnTo>
                    <a:pt x="3339" y="3816"/>
                  </a:lnTo>
                  <a:lnTo>
                    <a:pt x="3706" y="3962"/>
                  </a:lnTo>
                  <a:lnTo>
                    <a:pt x="4109" y="4036"/>
                  </a:lnTo>
                  <a:lnTo>
                    <a:pt x="4513" y="4072"/>
                  </a:lnTo>
                  <a:lnTo>
                    <a:pt x="4880" y="3999"/>
                  </a:lnTo>
                  <a:lnTo>
                    <a:pt x="5246" y="3889"/>
                  </a:lnTo>
                  <a:lnTo>
                    <a:pt x="5283" y="3962"/>
                  </a:lnTo>
                  <a:lnTo>
                    <a:pt x="5320" y="4036"/>
                  </a:lnTo>
                  <a:lnTo>
                    <a:pt x="5540" y="4219"/>
                  </a:lnTo>
                  <a:lnTo>
                    <a:pt x="5723" y="4439"/>
                  </a:lnTo>
                  <a:lnTo>
                    <a:pt x="5980" y="4916"/>
                  </a:lnTo>
                  <a:lnTo>
                    <a:pt x="6200" y="5430"/>
                  </a:lnTo>
                  <a:lnTo>
                    <a:pt x="6347" y="5650"/>
                  </a:lnTo>
                  <a:lnTo>
                    <a:pt x="6530" y="5870"/>
                  </a:lnTo>
                  <a:lnTo>
                    <a:pt x="6347" y="6017"/>
                  </a:lnTo>
                  <a:lnTo>
                    <a:pt x="6237" y="6200"/>
                  </a:lnTo>
                  <a:lnTo>
                    <a:pt x="6127" y="6383"/>
                  </a:lnTo>
                  <a:lnTo>
                    <a:pt x="6053" y="6567"/>
                  </a:lnTo>
                  <a:lnTo>
                    <a:pt x="5797" y="6713"/>
                  </a:lnTo>
                  <a:lnTo>
                    <a:pt x="5723" y="6824"/>
                  </a:lnTo>
                  <a:lnTo>
                    <a:pt x="5723" y="6934"/>
                  </a:lnTo>
                  <a:lnTo>
                    <a:pt x="5760" y="7044"/>
                  </a:lnTo>
                  <a:lnTo>
                    <a:pt x="5833" y="7080"/>
                  </a:lnTo>
                  <a:lnTo>
                    <a:pt x="6017" y="7080"/>
                  </a:lnTo>
                  <a:lnTo>
                    <a:pt x="6053" y="7300"/>
                  </a:lnTo>
                  <a:lnTo>
                    <a:pt x="6127" y="7520"/>
                  </a:lnTo>
                  <a:lnTo>
                    <a:pt x="6127" y="7631"/>
                  </a:lnTo>
                  <a:lnTo>
                    <a:pt x="6127" y="7741"/>
                  </a:lnTo>
                  <a:lnTo>
                    <a:pt x="6200" y="7814"/>
                  </a:lnTo>
                  <a:lnTo>
                    <a:pt x="6310" y="7851"/>
                  </a:lnTo>
                  <a:lnTo>
                    <a:pt x="6347" y="7851"/>
                  </a:lnTo>
                  <a:lnTo>
                    <a:pt x="6494" y="8034"/>
                  </a:lnTo>
                  <a:lnTo>
                    <a:pt x="6640" y="8144"/>
                  </a:lnTo>
                  <a:lnTo>
                    <a:pt x="6787" y="8254"/>
                  </a:lnTo>
                  <a:lnTo>
                    <a:pt x="6860" y="8291"/>
                  </a:lnTo>
                  <a:lnTo>
                    <a:pt x="6934" y="8327"/>
                  </a:lnTo>
                  <a:lnTo>
                    <a:pt x="7191" y="8438"/>
                  </a:lnTo>
                  <a:lnTo>
                    <a:pt x="7447" y="8474"/>
                  </a:lnTo>
                  <a:lnTo>
                    <a:pt x="7741" y="8474"/>
                  </a:lnTo>
                  <a:lnTo>
                    <a:pt x="7998" y="8438"/>
                  </a:lnTo>
                  <a:lnTo>
                    <a:pt x="8254" y="8364"/>
                  </a:lnTo>
                  <a:lnTo>
                    <a:pt x="8511" y="8254"/>
                  </a:lnTo>
                  <a:lnTo>
                    <a:pt x="8731" y="8071"/>
                  </a:lnTo>
                  <a:lnTo>
                    <a:pt x="8915" y="7887"/>
                  </a:lnTo>
                  <a:lnTo>
                    <a:pt x="9098" y="7631"/>
                  </a:lnTo>
                  <a:lnTo>
                    <a:pt x="9245" y="7300"/>
                  </a:lnTo>
                  <a:lnTo>
                    <a:pt x="9281" y="7007"/>
                  </a:lnTo>
                  <a:lnTo>
                    <a:pt x="9318" y="6824"/>
                  </a:lnTo>
                  <a:lnTo>
                    <a:pt x="9281" y="6677"/>
                  </a:lnTo>
                  <a:lnTo>
                    <a:pt x="9208" y="6457"/>
                  </a:lnTo>
                  <a:lnTo>
                    <a:pt x="9135" y="6200"/>
                  </a:lnTo>
                  <a:lnTo>
                    <a:pt x="8951" y="5980"/>
                  </a:lnTo>
                  <a:lnTo>
                    <a:pt x="8878" y="5907"/>
                  </a:lnTo>
                  <a:lnTo>
                    <a:pt x="8768" y="5833"/>
                  </a:lnTo>
                  <a:lnTo>
                    <a:pt x="8805" y="5686"/>
                  </a:lnTo>
                  <a:lnTo>
                    <a:pt x="9025" y="5246"/>
                  </a:lnTo>
                  <a:lnTo>
                    <a:pt x="9208" y="4769"/>
                  </a:lnTo>
                  <a:lnTo>
                    <a:pt x="9428" y="4806"/>
                  </a:lnTo>
                  <a:lnTo>
                    <a:pt x="9648" y="4806"/>
                  </a:lnTo>
                  <a:lnTo>
                    <a:pt x="9832" y="4733"/>
                  </a:lnTo>
                  <a:lnTo>
                    <a:pt x="10052" y="4659"/>
                  </a:lnTo>
                  <a:lnTo>
                    <a:pt x="10235" y="4549"/>
                  </a:lnTo>
                  <a:lnTo>
                    <a:pt x="10419" y="4403"/>
                  </a:lnTo>
                  <a:lnTo>
                    <a:pt x="10712" y="4109"/>
                  </a:lnTo>
                  <a:lnTo>
                    <a:pt x="10785" y="3962"/>
                  </a:lnTo>
                  <a:lnTo>
                    <a:pt x="10785" y="3816"/>
                  </a:lnTo>
                  <a:lnTo>
                    <a:pt x="10639" y="3559"/>
                  </a:lnTo>
                  <a:lnTo>
                    <a:pt x="10492" y="3339"/>
                  </a:lnTo>
                  <a:lnTo>
                    <a:pt x="10345" y="3155"/>
                  </a:lnTo>
                  <a:lnTo>
                    <a:pt x="10125" y="2972"/>
                  </a:lnTo>
                  <a:lnTo>
                    <a:pt x="9905" y="2825"/>
                  </a:lnTo>
                  <a:lnTo>
                    <a:pt x="9795" y="2789"/>
                  </a:lnTo>
                  <a:lnTo>
                    <a:pt x="9685" y="2752"/>
                  </a:lnTo>
                  <a:lnTo>
                    <a:pt x="9501" y="2862"/>
                  </a:lnTo>
                  <a:lnTo>
                    <a:pt x="9391" y="2825"/>
                  </a:lnTo>
                  <a:lnTo>
                    <a:pt x="9318" y="2862"/>
                  </a:lnTo>
                  <a:lnTo>
                    <a:pt x="9025" y="3009"/>
                  </a:lnTo>
                  <a:lnTo>
                    <a:pt x="8768" y="3192"/>
                  </a:lnTo>
                  <a:lnTo>
                    <a:pt x="8658" y="3302"/>
                  </a:lnTo>
                  <a:lnTo>
                    <a:pt x="8548" y="3449"/>
                  </a:lnTo>
                  <a:lnTo>
                    <a:pt x="8474" y="3559"/>
                  </a:lnTo>
                  <a:lnTo>
                    <a:pt x="8438" y="3742"/>
                  </a:lnTo>
                  <a:lnTo>
                    <a:pt x="8438" y="3852"/>
                  </a:lnTo>
                  <a:lnTo>
                    <a:pt x="8438" y="3962"/>
                  </a:lnTo>
                  <a:lnTo>
                    <a:pt x="8474" y="4182"/>
                  </a:lnTo>
                  <a:lnTo>
                    <a:pt x="8621" y="4403"/>
                  </a:lnTo>
                  <a:lnTo>
                    <a:pt x="8768" y="4549"/>
                  </a:lnTo>
                  <a:lnTo>
                    <a:pt x="8878" y="4623"/>
                  </a:lnTo>
                  <a:lnTo>
                    <a:pt x="8694" y="4879"/>
                  </a:lnTo>
                  <a:lnTo>
                    <a:pt x="8548" y="5136"/>
                  </a:lnTo>
                  <a:lnTo>
                    <a:pt x="8291" y="5613"/>
                  </a:lnTo>
                  <a:lnTo>
                    <a:pt x="8144" y="5540"/>
                  </a:lnTo>
                  <a:lnTo>
                    <a:pt x="7961" y="5503"/>
                  </a:lnTo>
                  <a:lnTo>
                    <a:pt x="7777" y="5466"/>
                  </a:lnTo>
                  <a:lnTo>
                    <a:pt x="7411" y="5466"/>
                  </a:lnTo>
                  <a:lnTo>
                    <a:pt x="7227" y="5503"/>
                  </a:lnTo>
                  <a:lnTo>
                    <a:pt x="7044" y="5540"/>
                  </a:lnTo>
                  <a:lnTo>
                    <a:pt x="6860" y="5650"/>
                  </a:lnTo>
                  <a:lnTo>
                    <a:pt x="6750" y="5320"/>
                  </a:lnTo>
                  <a:lnTo>
                    <a:pt x="6604" y="5026"/>
                  </a:lnTo>
                  <a:lnTo>
                    <a:pt x="6273" y="4476"/>
                  </a:lnTo>
                  <a:lnTo>
                    <a:pt x="6163" y="4256"/>
                  </a:lnTo>
                  <a:lnTo>
                    <a:pt x="6053" y="4072"/>
                  </a:lnTo>
                  <a:lnTo>
                    <a:pt x="5870" y="3889"/>
                  </a:lnTo>
                  <a:lnTo>
                    <a:pt x="5687" y="3779"/>
                  </a:lnTo>
                  <a:lnTo>
                    <a:pt x="5723" y="3706"/>
                  </a:lnTo>
                  <a:lnTo>
                    <a:pt x="5723" y="3632"/>
                  </a:lnTo>
                  <a:lnTo>
                    <a:pt x="5907" y="3486"/>
                  </a:lnTo>
                  <a:lnTo>
                    <a:pt x="6053" y="3339"/>
                  </a:lnTo>
                  <a:lnTo>
                    <a:pt x="6200" y="3155"/>
                  </a:lnTo>
                  <a:lnTo>
                    <a:pt x="6347" y="2972"/>
                  </a:lnTo>
                  <a:lnTo>
                    <a:pt x="6457" y="2752"/>
                  </a:lnTo>
                  <a:lnTo>
                    <a:pt x="6530" y="2532"/>
                  </a:lnTo>
                  <a:lnTo>
                    <a:pt x="6604" y="2312"/>
                  </a:lnTo>
                  <a:lnTo>
                    <a:pt x="6677" y="2055"/>
                  </a:lnTo>
                  <a:lnTo>
                    <a:pt x="6677" y="1615"/>
                  </a:lnTo>
                  <a:lnTo>
                    <a:pt x="6677" y="1358"/>
                  </a:lnTo>
                  <a:lnTo>
                    <a:pt x="6640" y="1138"/>
                  </a:lnTo>
                  <a:lnTo>
                    <a:pt x="6567" y="881"/>
                  </a:lnTo>
                  <a:lnTo>
                    <a:pt x="6457" y="698"/>
                  </a:lnTo>
                  <a:lnTo>
                    <a:pt x="6273" y="551"/>
                  </a:lnTo>
                  <a:lnTo>
                    <a:pt x="6200" y="478"/>
                  </a:lnTo>
                  <a:lnTo>
                    <a:pt x="6090" y="478"/>
                  </a:lnTo>
                  <a:lnTo>
                    <a:pt x="6017" y="331"/>
                  </a:lnTo>
                  <a:lnTo>
                    <a:pt x="5907" y="221"/>
                  </a:lnTo>
                  <a:lnTo>
                    <a:pt x="5760" y="148"/>
                  </a:lnTo>
                  <a:lnTo>
                    <a:pt x="5613" y="74"/>
                  </a:lnTo>
                  <a:lnTo>
                    <a:pt x="5283" y="1"/>
                  </a:lnTo>
                  <a:close/>
                  <a:moveTo>
                    <a:pt x="15114" y="6750"/>
                  </a:moveTo>
                  <a:lnTo>
                    <a:pt x="15187" y="6787"/>
                  </a:lnTo>
                  <a:lnTo>
                    <a:pt x="15481" y="6897"/>
                  </a:lnTo>
                  <a:lnTo>
                    <a:pt x="15591" y="6970"/>
                  </a:lnTo>
                  <a:lnTo>
                    <a:pt x="15737" y="7044"/>
                  </a:lnTo>
                  <a:lnTo>
                    <a:pt x="15847" y="7190"/>
                  </a:lnTo>
                  <a:lnTo>
                    <a:pt x="15921" y="7337"/>
                  </a:lnTo>
                  <a:lnTo>
                    <a:pt x="16068" y="7667"/>
                  </a:lnTo>
                  <a:lnTo>
                    <a:pt x="16141" y="8034"/>
                  </a:lnTo>
                  <a:lnTo>
                    <a:pt x="16178" y="8438"/>
                  </a:lnTo>
                  <a:lnTo>
                    <a:pt x="16178" y="8621"/>
                  </a:lnTo>
                  <a:lnTo>
                    <a:pt x="16141" y="8804"/>
                  </a:lnTo>
                  <a:lnTo>
                    <a:pt x="16068" y="8988"/>
                  </a:lnTo>
                  <a:lnTo>
                    <a:pt x="15957" y="9134"/>
                  </a:lnTo>
                  <a:lnTo>
                    <a:pt x="15701" y="9355"/>
                  </a:lnTo>
                  <a:lnTo>
                    <a:pt x="15407" y="9575"/>
                  </a:lnTo>
                  <a:lnTo>
                    <a:pt x="15077" y="9758"/>
                  </a:lnTo>
                  <a:lnTo>
                    <a:pt x="14710" y="9905"/>
                  </a:lnTo>
                  <a:lnTo>
                    <a:pt x="14710" y="9905"/>
                  </a:lnTo>
                  <a:lnTo>
                    <a:pt x="15187" y="9208"/>
                  </a:lnTo>
                  <a:lnTo>
                    <a:pt x="15187" y="9134"/>
                  </a:lnTo>
                  <a:lnTo>
                    <a:pt x="15150" y="9098"/>
                  </a:lnTo>
                  <a:lnTo>
                    <a:pt x="15114" y="9061"/>
                  </a:lnTo>
                  <a:lnTo>
                    <a:pt x="15040" y="9098"/>
                  </a:lnTo>
                  <a:lnTo>
                    <a:pt x="14564" y="9538"/>
                  </a:lnTo>
                  <a:lnTo>
                    <a:pt x="14123" y="9978"/>
                  </a:lnTo>
                  <a:lnTo>
                    <a:pt x="13940" y="9978"/>
                  </a:lnTo>
                  <a:lnTo>
                    <a:pt x="13757" y="9905"/>
                  </a:lnTo>
                  <a:lnTo>
                    <a:pt x="13940" y="9648"/>
                  </a:lnTo>
                  <a:lnTo>
                    <a:pt x="14160" y="9391"/>
                  </a:lnTo>
                  <a:lnTo>
                    <a:pt x="14380" y="9134"/>
                  </a:lnTo>
                  <a:lnTo>
                    <a:pt x="14637" y="8914"/>
                  </a:lnTo>
                  <a:lnTo>
                    <a:pt x="14674" y="8841"/>
                  </a:lnTo>
                  <a:lnTo>
                    <a:pt x="14674" y="8804"/>
                  </a:lnTo>
                  <a:lnTo>
                    <a:pt x="14637" y="8731"/>
                  </a:lnTo>
                  <a:lnTo>
                    <a:pt x="14564" y="8731"/>
                  </a:lnTo>
                  <a:lnTo>
                    <a:pt x="14784" y="8584"/>
                  </a:lnTo>
                  <a:lnTo>
                    <a:pt x="14820" y="8511"/>
                  </a:lnTo>
                  <a:lnTo>
                    <a:pt x="14784" y="8438"/>
                  </a:lnTo>
                  <a:lnTo>
                    <a:pt x="14710" y="8401"/>
                  </a:lnTo>
                  <a:lnTo>
                    <a:pt x="14637" y="8401"/>
                  </a:lnTo>
                  <a:lnTo>
                    <a:pt x="14233" y="8621"/>
                  </a:lnTo>
                  <a:lnTo>
                    <a:pt x="13867" y="8841"/>
                  </a:lnTo>
                  <a:lnTo>
                    <a:pt x="13500" y="9061"/>
                  </a:lnTo>
                  <a:lnTo>
                    <a:pt x="13170" y="9318"/>
                  </a:lnTo>
                  <a:lnTo>
                    <a:pt x="13060" y="9098"/>
                  </a:lnTo>
                  <a:lnTo>
                    <a:pt x="13720" y="8658"/>
                  </a:lnTo>
                  <a:lnTo>
                    <a:pt x="14417" y="8291"/>
                  </a:lnTo>
                  <a:lnTo>
                    <a:pt x="14454" y="8217"/>
                  </a:lnTo>
                  <a:lnTo>
                    <a:pt x="14454" y="8144"/>
                  </a:lnTo>
                  <a:lnTo>
                    <a:pt x="14417" y="8107"/>
                  </a:lnTo>
                  <a:lnTo>
                    <a:pt x="14343" y="8107"/>
                  </a:lnTo>
                  <a:lnTo>
                    <a:pt x="13647" y="8364"/>
                  </a:lnTo>
                  <a:lnTo>
                    <a:pt x="12986" y="8658"/>
                  </a:lnTo>
                  <a:lnTo>
                    <a:pt x="12986" y="8474"/>
                  </a:lnTo>
                  <a:lnTo>
                    <a:pt x="13133" y="8401"/>
                  </a:lnTo>
                  <a:lnTo>
                    <a:pt x="13243" y="8327"/>
                  </a:lnTo>
                  <a:lnTo>
                    <a:pt x="13500" y="8144"/>
                  </a:lnTo>
                  <a:lnTo>
                    <a:pt x="14013" y="7924"/>
                  </a:lnTo>
                  <a:lnTo>
                    <a:pt x="14307" y="7814"/>
                  </a:lnTo>
                  <a:lnTo>
                    <a:pt x="14564" y="7777"/>
                  </a:lnTo>
                  <a:lnTo>
                    <a:pt x="14600" y="7741"/>
                  </a:lnTo>
                  <a:lnTo>
                    <a:pt x="14600" y="7704"/>
                  </a:lnTo>
                  <a:lnTo>
                    <a:pt x="14564" y="7667"/>
                  </a:lnTo>
                  <a:lnTo>
                    <a:pt x="14233" y="7667"/>
                  </a:lnTo>
                  <a:lnTo>
                    <a:pt x="13903" y="7704"/>
                  </a:lnTo>
                  <a:lnTo>
                    <a:pt x="13573" y="7777"/>
                  </a:lnTo>
                  <a:lnTo>
                    <a:pt x="13280" y="7851"/>
                  </a:lnTo>
                  <a:lnTo>
                    <a:pt x="13500" y="7594"/>
                  </a:lnTo>
                  <a:lnTo>
                    <a:pt x="14087" y="7484"/>
                  </a:lnTo>
                  <a:lnTo>
                    <a:pt x="14380" y="7410"/>
                  </a:lnTo>
                  <a:lnTo>
                    <a:pt x="14674" y="7264"/>
                  </a:lnTo>
                  <a:lnTo>
                    <a:pt x="14710" y="7227"/>
                  </a:lnTo>
                  <a:lnTo>
                    <a:pt x="14710" y="7190"/>
                  </a:lnTo>
                  <a:lnTo>
                    <a:pt x="14710" y="7154"/>
                  </a:lnTo>
                  <a:lnTo>
                    <a:pt x="14637" y="7117"/>
                  </a:lnTo>
                  <a:lnTo>
                    <a:pt x="14343" y="7080"/>
                  </a:lnTo>
                  <a:lnTo>
                    <a:pt x="14013" y="7080"/>
                  </a:lnTo>
                  <a:lnTo>
                    <a:pt x="14270" y="6934"/>
                  </a:lnTo>
                  <a:lnTo>
                    <a:pt x="14527" y="6824"/>
                  </a:lnTo>
                  <a:lnTo>
                    <a:pt x="14820" y="6750"/>
                  </a:lnTo>
                  <a:close/>
                  <a:moveTo>
                    <a:pt x="5246" y="9098"/>
                  </a:moveTo>
                  <a:lnTo>
                    <a:pt x="5320" y="9208"/>
                  </a:lnTo>
                  <a:lnTo>
                    <a:pt x="5393" y="9245"/>
                  </a:lnTo>
                  <a:lnTo>
                    <a:pt x="5577" y="9245"/>
                  </a:lnTo>
                  <a:lnTo>
                    <a:pt x="5650" y="9281"/>
                  </a:lnTo>
                  <a:lnTo>
                    <a:pt x="5760" y="9318"/>
                  </a:lnTo>
                  <a:lnTo>
                    <a:pt x="5833" y="9391"/>
                  </a:lnTo>
                  <a:lnTo>
                    <a:pt x="5870" y="9465"/>
                  </a:lnTo>
                  <a:lnTo>
                    <a:pt x="5907" y="9538"/>
                  </a:lnTo>
                  <a:lnTo>
                    <a:pt x="5907" y="9648"/>
                  </a:lnTo>
                  <a:lnTo>
                    <a:pt x="5870" y="9758"/>
                  </a:lnTo>
                  <a:lnTo>
                    <a:pt x="5797" y="9831"/>
                  </a:lnTo>
                  <a:lnTo>
                    <a:pt x="5723" y="9905"/>
                  </a:lnTo>
                  <a:lnTo>
                    <a:pt x="5650" y="9978"/>
                  </a:lnTo>
                  <a:lnTo>
                    <a:pt x="5540" y="10015"/>
                  </a:lnTo>
                  <a:lnTo>
                    <a:pt x="5466" y="9868"/>
                  </a:lnTo>
                  <a:lnTo>
                    <a:pt x="5356" y="9758"/>
                  </a:lnTo>
                  <a:lnTo>
                    <a:pt x="5210" y="9685"/>
                  </a:lnTo>
                  <a:lnTo>
                    <a:pt x="5026" y="9648"/>
                  </a:lnTo>
                  <a:lnTo>
                    <a:pt x="5063" y="9648"/>
                  </a:lnTo>
                  <a:lnTo>
                    <a:pt x="5210" y="9575"/>
                  </a:lnTo>
                  <a:lnTo>
                    <a:pt x="5283" y="9538"/>
                  </a:lnTo>
                  <a:lnTo>
                    <a:pt x="5283" y="9501"/>
                  </a:lnTo>
                  <a:lnTo>
                    <a:pt x="5283" y="9355"/>
                  </a:lnTo>
                  <a:lnTo>
                    <a:pt x="5210" y="9245"/>
                  </a:lnTo>
                  <a:lnTo>
                    <a:pt x="5100" y="9245"/>
                  </a:lnTo>
                  <a:lnTo>
                    <a:pt x="4953" y="9281"/>
                  </a:lnTo>
                  <a:lnTo>
                    <a:pt x="4806" y="9355"/>
                  </a:lnTo>
                  <a:lnTo>
                    <a:pt x="4806" y="9355"/>
                  </a:lnTo>
                  <a:lnTo>
                    <a:pt x="4843" y="9281"/>
                  </a:lnTo>
                  <a:lnTo>
                    <a:pt x="4880" y="9208"/>
                  </a:lnTo>
                  <a:lnTo>
                    <a:pt x="4843" y="9171"/>
                  </a:lnTo>
                  <a:lnTo>
                    <a:pt x="5026" y="9134"/>
                  </a:lnTo>
                  <a:lnTo>
                    <a:pt x="5246" y="9098"/>
                  </a:lnTo>
                  <a:close/>
                  <a:moveTo>
                    <a:pt x="6347" y="8034"/>
                  </a:moveTo>
                  <a:lnTo>
                    <a:pt x="6347" y="8071"/>
                  </a:lnTo>
                  <a:lnTo>
                    <a:pt x="6310" y="8181"/>
                  </a:lnTo>
                  <a:lnTo>
                    <a:pt x="6127" y="8254"/>
                  </a:lnTo>
                  <a:lnTo>
                    <a:pt x="5980" y="8364"/>
                  </a:lnTo>
                  <a:lnTo>
                    <a:pt x="5687" y="8621"/>
                  </a:lnTo>
                  <a:lnTo>
                    <a:pt x="5577" y="8621"/>
                  </a:lnTo>
                  <a:lnTo>
                    <a:pt x="5466" y="8694"/>
                  </a:lnTo>
                  <a:lnTo>
                    <a:pt x="5393" y="8768"/>
                  </a:lnTo>
                  <a:lnTo>
                    <a:pt x="5246" y="8731"/>
                  </a:lnTo>
                  <a:lnTo>
                    <a:pt x="4806" y="8731"/>
                  </a:lnTo>
                  <a:lnTo>
                    <a:pt x="4549" y="8841"/>
                  </a:lnTo>
                  <a:lnTo>
                    <a:pt x="4293" y="9024"/>
                  </a:lnTo>
                  <a:lnTo>
                    <a:pt x="4183" y="9171"/>
                  </a:lnTo>
                  <a:lnTo>
                    <a:pt x="4073" y="9355"/>
                  </a:lnTo>
                  <a:lnTo>
                    <a:pt x="4073" y="9501"/>
                  </a:lnTo>
                  <a:lnTo>
                    <a:pt x="4073" y="9648"/>
                  </a:lnTo>
                  <a:lnTo>
                    <a:pt x="4073" y="9721"/>
                  </a:lnTo>
                  <a:lnTo>
                    <a:pt x="4146" y="9831"/>
                  </a:lnTo>
                  <a:lnTo>
                    <a:pt x="4256" y="9978"/>
                  </a:lnTo>
                  <a:lnTo>
                    <a:pt x="4439" y="10162"/>
                  </a:lnTo>
                  <a:lnTo>
                    <a:pt x="4623" y="10308"/>
                  </a:lnTo>
                  <a:lnTo>
                    <a:pt x="4843" y="10382"/>
                  </a:lnTo>
                  <a:lnTo>
                    <a:pt x="5026" y="10455"/>
                  </a:lnTo>
                  <a:lnTo>
                    <a:pt x="5246" y="10492"/>
                  </a:lnTo>
                  <a:lnTo>
                    <a:pt x="5466" y="10492"/>
                  </a:lnTo>
                  <a:lnTo>
                    <a:pt x="5723" y="10455"/>
                  </a:lnTo>
                  <a:lnTo>
                    <a:pt x="5907" y="10345"/>
                  </a:lnTo>
                  <a:lnTo>
                    <a:pt x="6090" y="10235"/>
                  </a:lnTo>
                  <a:lnTo>
                    <a:pt x="6237" y="10052"/>
                  </a:lnTo>
                  <a:lnTo>
                    <a:pt x="6347" y="9868"/>
                  </a:lnTo>
                  <a:lnTo>
                    <a:pt x="6384" y="9575"/>
                  </a:lnTo>
                  <a:lnTo>
                    <a:pt x="6310" y="9355"/>
                  </a:lnTo>
                  <a:lnTo>
                    <a:pt x="6200" y="9134"/>
                  </a:lnTo>
                  <a:lnTo>
                    <a:pt x="6017" y="8951"/>
                  </a:lnTo>
                  <a:lnTo>
                    <a:pt x="6310" y="8658"/>
                  </a:lnTo>
                  <a:lnTo>
                    <a:pt x="6420" y="8548"/>
                  </a:lnTo>
                  <a:lnTo>
                    <a:pt x="6567" y="8401"/>
                  </a:lnTo>
                  <a:lnTo>
                    <a:pt x="6567" y="8327"/>
                  </a:lnTo>
                  <a:lnTo>
                    <a:pt x="6567" y="8254"/>
                  </a:lnTo>
                  <a:lnTo>
                    <a:pt x="6530" y="8217"/>
                  </a:lnTo>
                  <a:lnTo>
                    <a:pt x="6494" y="8181"/>
                  </a:lnTo>
                  <a:lnTo>
                    <a:pt x="6384" y="8071"/>
                  </a:lnTo>
                  <a:lnTo>
                    <a:pt x="6347" y="8034"/>
                  </a:lnTo>
                  <a:close/>
                  <a:moveTo>
                    <a:pt x="19992" y="10418"/>
                  </a:moveTo>
                  <a:lnTo>
                    <a:pt x="20139" y="10492"/>
                  </a:lnTo>
                  <a:lnTo>
                    <a:pt x="20139" y="10602"/>
                  </a:lnTo>
                  <a:lnTo>
                    <a:pt x="20176" y="10638"/>
                  </a:lnTo>
                  <a:lnTo>
                    <a:pt x="20213" y="10638"/>
                  </a:lnTo>
                  <a:lnTo>
                    <a:pt x="20249" y="10602"/>
                  </a:lnTo>
                  <a:lnTo>
                    <a:pt x="20286" y="10785"/>
                  </a:lnTo>
                  <a:lnTo>
                    <a:pt x="20286" y="11042"/>
                  </a:lnTo>
                  <a:lnTo>
                    <a:pt x="20286" y="11189"/>
                  </a:lnTo>
                  <a:lnTo>
                    <a:pt x="20213" y="11372"/>
                  </a:lnTo>
                  <a:lnTo>
                    <a:pt x="20139" y="11519"/>
                  </a:lnTo>
                  <a:lnTo>
                    <a:pt x="20066" y="11665"/>
                  </a:lnTo>
                  <a:lnTo>
                    <a:pt x="19956" y="11812"/>
                  </a:lnTo>
                  <a:lnTo>
                    <a:pt x="19809" y="11886"/>
                  </a:lnTo>
                  <a:lnTo>
                    <a:pt x="19662" y="11959"/>
                  </a:lnTo>
                  <a:lnTo>
                    <a:pt x="19479" y="11959"/>
                  </a:lnTo>
                  <a:lnTo>
                    <a:pt x="19442" y="11886"/>
                  </a:lnTo>
                  <a:lnTo>
                    <a:pt x="19222" y="11776"/>
                  </a:lnTo>
                  <a:lnTo>
                    <a:pt x="19626" y="11702"/>
                  </a:lnTo>
                  <a:lnTo>
                    <a:pt x="19662" y="11665"/>
                  </a:lnTo>
                  <a:lnTo>
                    <a:pt x="19736" y="11629"/>
                  </a:lnTo>
                  <a:lnTo>
                    <a:pt x="19736" y="11482"/>
                  </a:lnTo>
                  <a:lnTo>
                    <a:pt x="19699" y="11372"/>
                  </a:lnTo>
                  <a:lnTo>
                    <a:pt x="19626" y="11335"/>
                  </a:lnTo>
                  <a:lnTo>
                    <a:pt x="19406" y="11335"/>
                  </a:lnTo>
                  <a:lnTo>
                    <a:pt x="19662" y="11152"/>
                  </a:lnTo>
                  <a:lnTo>
                    <a:pt x="19736" y="11115"/>
                  </a:lnTo>
                  <a:lnTo>
                    <a:pt x="19736" y="11042"/>
                  </a:lnTo>
                  <a:lnTo>
                    <a:pt x="19736" y="10969"/>
                  </a:lnTo>
                  <a:lnTo>
                    <a:pt x="19736" y="10932"/>
                  </a:lnTo>
                  <a:lnTo>
                    <a:pt x="19699" y="10858"/>
                  </a:lnTo>
                  <a:lnTo>
                    <a:pt x="19626" y="10822"/>
                  </a:lnTo>
                  <a:lnTo>
                    <a:pt x="19552" y="10822"/>
                  </a:lnTo>
                  <a:lnTo>
                    <a:pt x="19479" y="10858"/>
                  </a:lnTo>
                  <a:lnTo>
                    <a:pt x="19332" y="10895"/>
                  </a:lnTo>
                  <a:lnTo>
                    <a:pt x="19185" y="10932"/>
                  </a:lnTo>
                  <a:lnTo>
                    <a:pt x="19185" y="10932"/>
                  </a:lnTo>
                  <a:lnTo>
                    <a:pt x="19626" y="10748"/>
                  </a:lnTo>
                  <a:lnTo>
                    <a:pt x="19662" y="10712"/>
                  </a:lnTo>
                  <a:lnTo>
                    <a:pt x="19662" y="10675"/>
                  </a:lnTo>
                  <a:lnTo>
                    <a:pt x="19626" y="10638"/>
                  </a:lnTo>
                  <a:lnTo>
                    <a:pt x="19479" y="10602"/>
                  </a:lnTo>
                  <a:lnTo>
                    <a:pt x="19295" y="10602"/>
                  </a:lnTo>
                  <a:lnTo>
                    <a:pt x="19369" y="10565"/>
                  </a:lnTo>
                  <a:lnTo>
                    <a:pt x="19589" y="10455"/>
                  </a:lnTo>
                  <a:lnTo>
                    <a:pt x="19772" y="10418"/>
                  </a:lnTo>
                  <a:close/>
                  <a:moveTo>
                    <a:pt x="16691" y="13390"/>
                  </a:moveTo>
                  <a:lnTo>
                    <a:pt x="16801" y="13463"/>
                  </a:lnTo>
                  <a:lnTo>
                    <a:pt x="16874" y="13536"/>
                  </a:lnTo>
                  <a:lnTo>
                    <a:pt x="16728" y="13646"/>
                  </a:lnTo>
                  <a:lnTo>
                    <a:pt x="16581" y="13756"/>
                  </a:lnTo>
                  <a:lnTo>
                    <a:pt x="16434" y="13903"/>
                  </a:lnTo>
                  <a:lnTo>
                    <a:pt x="16361" y="14050"/>
                  </a:lnTo>
                  <a:lnTo>
                    <a:pt x="16104" y="14013"/>
                  </a:lnTo>
                  <a:lnTo>
                    <a:pt x="16068" y="13976"/>
                  </a:lnTo>
                  <a:lnTo>
                    <a:pt x="16691" y="13390"/>
                  </a:lnTo>
                  <a:close/>
                  <a:moveTo>
                    <a:pt x="16654" y="11959"/>
                  </a:moveTo>
                  <a:lnTo>
                    <a:pt x="17058" y="12326"/>
                  </a:lnTo>
                  <a:lnTo>
                    <a:pt x="17278" y="12546"/>
                  </a:lnTo>
                  <a:lnTo>
                    <a:pt x="17498" y="12803"/>
                  </a:lnTo>
                  <a:lnTo>
                    <a:pt x="17681" y="13059"/>
                  </a:lnTo>
                  <a:lnTo>
                    <a:pt x="17755" y="13169"/>
                  </a:lnTo>
                  <a:lnTo>
                    <a:pt x="17792" y="13279"/>
                  </a:lnTo>
                  <a:lnTo>
                    <a:pt x="17792" y="13426"/>
                  </a:lnTo>
                  <a:lnTo>
                    <a:pt x="17755" y="13536"/>
                  </a:lnTo>
                  <a:lnTo>
                    <a:pt x="17718" y="13646"/>
                  </a:lnTo>
                  <a:lnTo>
                    <a:pt x="17608" y="13756"/>
                  </a:lnTo>
                  <a:lnTo>
                    <a:pt x="17498" y="13866"/>
                  </a:lnTo>
                  <a:lnTo>
                    <a:pt x="17351" y="13940"/>
                  </a:lnTo>
                  <a:lnTo>
                    <a:pt x="17278" y="13866"/>
                  </a:lnTo>
                  <a:lnTo>
                    <a:pt x="17168" y="13866"/>
                  </a:lnTo>
                  <a:lnTo>
                    <a:pt x="17095" y="13903"/>
                  </a:lnTo>
                  <a:lnTo>
                    <a:pt x="17058" y="13940"/>
                  </a:lnTo>
                  <a:lnTo>
                    <a:pt x="17021" y="13940"/>
                  </a:lnTo>
                  <a:lnTo>
                    <a:pt x="16948" y="13976"/>
                  </a:lnTo>
                  <a:lnTo>
                    <a:pt x="16911" y="14050"/>
                  </a:lnTo>
                  <a:lnTo>
                    <a:pt x="16874" y="14050"/>
                  </a:lnTo>
                  <a:lnTo>
                    <a:pt x="16948" y="13940"/>
                  </a:lnTo>
                  <a:lnTo>
                    <a:pt x="17095" y="13793"/>
                  </a:lnTo>
                  <a:lnTo>
                    <a:pt x="17168" y="13683"/>
                  </a:lnTo>
                  <a:lnTo>
                    <a:pt x="17205" y="13573"/>
                  </a:lnTo>
                  <a:lnTo>
                    <a:pt x="17168" y="13500"/>
                  </a:lnTo>
                  <a:lnTo>
                    <a:pt x="17131" y="13426"/>
                  </a:lnTo>
                  <a:lnTo>
                    <a:pt x="17021" y="13316"/>
                  </a:lnTo>
                  <a:lnTo>
                    <a:pt x="16874" y="13206"/>
                  </a:lnTo>
                  <a:lnTo>
                    <a:pt x="16691" y="13169"/>
                  </a:lnTo>
                  <a:lnTo>
                    <a:pt x="16618" y="13169"/>
                  </a:lnTo>
                  <a:lnTo>
                    <a:pt x="16581" y="13206"/>
                  </a:lnTo>
                  <a:lnTo>
                    <a:pt x="15627" y="13793"/>
                  </a:lnTo>
                  <a:lnTo>
                    <a:pt x="15517" y="13756"/>
                  </a:lnTo>
                  <a:lnTo>
                    <a:pt x="15407" y="13646"/>
                  </a:lnTo>
                  <a:lnTo>
                    <a:pt x="15884" y="13353"/>
                  </a:lnTo>
                  <a:lnTo>
                    <a:pt x="16361" y="13096"/>
                  </a:lnTo>
                  <a:lnTo>
                    <a:pt x="16398" y="13023"/>
                  </a:lnTo>
                  <a:lnTo>
                    <a:pt x="16398" y="12986"/>
                  </a:lnTo>
                  <a:lnTo>
                    <a:pt x="16361" y="12913"/>
                  </a:lnTo>
                  <a:lnTo>
                    <a:pt x="16288" y="12913"/>
                  </a:lnTo>
                  <a:lnTo>
                    <a:pt x="15994" y="12949"/>
                  </a:lnTo>
                  <a:lnTo>
                    <a:pt x="15701" y="13059"/>
                  </a:lnTo>
                  <a:lnTo>
                    <a:pt x="15407" y="13169"/>
                  </a:lnTo>
                  <a:lnTo>
                    <a:pt x="15150" y="13279"/>
                  </a:lnTo>
                  <a:lnTo>
                    <a:pt x="15040" y="13023"/>
                  </a:lnTo>
                  <a:lnTo>
                    <a:pt x="15077" y="12986"/>
                  </a:lnTo>
                  <a:lnTo>
                    <a:pt x="16068" y="12399"/>
                  </a:lnTo>
                  <a:lnTo>
                    <a:pt x="16104" y="12362"/>
                  </a:lnTo>
                  <a:lnTo>
                    <a:pt x="16104" y="12326"/>
                  </a:lnTo>
                  <a:lnTo>
                    <a:pt x="16068" y="12289"/>
                  </a:lnTo>
                  <a:lnTo>
                    <a:pt x="15994" y="12252"/>
                  </a:lnTo>
                  <a:lnTo>
                    <a:pt x="15554" y="12362"/>
                  </a:lnTo>
                  <a:lnTo>
                    <a:pt x="15150" y="12472"/>
                  </a:lnTo>
                  <a:lnTo>
                    <a:pt x="15150" y="12472"/>
                  </a:lnTo>
                  <a:lnTo>
                    <a:pt x="15297" y="12326"/>
                  </a:lnTo>
                  <a:lnTo>
                    <a:pt x="15517" y="12179"/>
                  </a:lnTo>
                  <a:lnTo>
                    <a:pt x="15737" y="12069"/>
                  </a:lnTo>
                  <a:lnTo>
                    <a:pt x="15994" y="11996"/>
                  </a:lnTo>
                  <a:lnTo>
                    <a:pt x="16324" y="11959"/>
                  </a:lnTo>
                  <a:close/>
                  <a:moveTo>
                    <a:pt x="14857" y="6310"/>
                  </a:moveTo>
                  <a:lnTo>
                    <a:pt x="14600" y="6347"/>
                  </a:lnTo>
                  <a:lnTo>
                    <a:pt x="14380" y="6383"/>
                  </a:lnTo>
                  <a:lnTo>
                    <a:pt x="14197" y="6457"/>
                  </a:lnTo>
                  <a:lnTo>
                    <a:pt x="13793" y="6677"/>
                  </a:lnTo>
                  <a:lnTo>
                    <a:pt x="13426" y="6970"/>
                  </a:lnTo>
                  <a:lnTo>
                    <a:pt x="13243" y="7154"/>
                  </a:lnTo>
                  <a:lnTo>
                    <a:pt x="12950" y="7190"/>
                  </a:lnTo>
                  <a:lnTo>
                    <a:pt x="12840" y="7227"/>
                  </a:lnTo>
                  <a:lnTo>
                    <a:pt x="12803" y="7300"/>
                  </a:lnTo>
                  <a:lnTo>
                    <a:pt x="12766" y="7374"/>
                  </a:lnTo>
                  <a:lnTo>
                    <a:pt x="12766" y="7447"/>
                  </a:lnTo>
                  <a:lnTo>
                    <a:pt x="11042" y="7631"/>
                  </a:lnTo>
                  <a:lnTo>
                    <a:pt x="10052" y="7667"/>
                  </a:lnTo>
                  <a:lnTo>
                    <a:pt x="9575" y="7704"/>
                  </a:lnTo>
                  <a:lnTo>
                    <a:pt x="9098" y="7741"/>
                  </a:lnTo>
                  <a:lnTo>
                    <a:pt x="9025" y="7777"/>
                  </a:lnTo>
                  <a:lnTo>
                    <a:pt x="8988" y="7814"/>
                  </a:lnTo>
                  <a:lnTo>
                    <a:pt x="8951" y="7924"/>
                  </a:lnTo>
                  <a:lnTo>
                    <a:pt x="9025" y="8034"/>
                  </a:lnTo>
                  <a:lnTo>
                    <a:pt x="9061" y="8071"/>
                  </a:lnTo>
                  <a:lnTo>
                    <a:pt x="9135" y="8107"/>
                  </a:lnTo>
                  <a:lnTo>
                    <a:pt x="9612" y="8144"/>
                  </a:lnTo>
                  <a:lnTo>
                    <a:pt x="10125" y="8144"/>
                  </a:lnTo>
                  <a:lnTo>
                    <a:pt x="11152" y="8071"/>
                  </a:lnTo>
                  <a:lnTo>
                    <a:pt x="11922" y="8034"/>
                  </a:lnTo>
                  <a:lnTo>
                    <a:pt x="12693" y="7961"/>
                  </a:lnTo>
                  <a:lnTo>
                    <a:pt x="12546" y="8254"/>
                  </a:lnTo>
                  <a:lnTo>
                    <a:pt x="12473" y="8438"/>
                  </a:lnTo>
                  <a:lnTo>
                    <a:pt x="12473" y="8584"/>
                  </a:lnTo>
                  <a:lnTo>
                    <a:pt x="12509" y="8914"/>
                  </a:lnTo>
                  <a:lnTo>
                    <a:pt x="12363" y="9024"/>
                  </a:lnTo>
                  <a:lnTo>
                    <a:pt x="12253" y="9134"/>
                  </a:lnTo>
                  <a:lnTo>
                    <a:pt x="12253" y="9245"/>
                  </a:lnTo>
                  <a:lnTo>
                    <a:pt x="12289" y="9355"/>
                  </a:lnTo>
                  <a:lnTo>
                    <a:pt x="12399" y="9428"/>
                  </a:lnTo>
                  <a:lnTo>
                    <a:pt x="12546" y="9465"/>
                  </a:lnTo>
                  <a:lnTo>
                    <a:pt x="12693" y="9465"/>
                  </a:lnTo>
                  <a:lnTo>
                    <a:pt x="12803" y="9685"/>
                  </a:lnTo>
                  <a:lnTo>
                    <a:pt x="12950" y="9868"/>
                  </a:lnTo>
                  <a:lnTo>
                    <a:pt x="13096" y="10052"/>
                  </a:lnTo>
                  <a:lnTo>
                    <a:pt x="13243" y="10198"/>
                  </a:lnTo>
                  <a:lnTo>
                    <a:pt x="13426" y="10308"/>
                  </a:lnTo>
                  <a:lnTo>
                    <a:pt x="13647" y="10418"/>
                  </a:lnTo>
                  <a:lnTo>
                    <a:pt x="13867" y="10455"/>
                  </a:lnTo>
                  <a:lnTo>
                    <a:pt x="14087" y="10492"/>
                  </a:lnTo>
                  <a:lnTo>
                    <a:pt x="14233" y="10492"/>
                  </a:lnTo>
                  <a:lnTo>
                    <a:pt x="14600" y="10418"/>
                  </a:lnTo>
                  <a:lnTo>
                    <a:pt x="14967" y="10345"/>
                  </a:lnTo>
                  <a:lnTo>
                    <a:pt x="14930" y="10455"/>
                  </a:lnTo>
                  <a:lnTo>
                    <a:pt x="14930" y="10602"/>
                  </a:lnTo>
                  <a:lnTo>
                    <a:pt x="15004" y="10895"/>
                  </a:lnTo>
                  <a:lnTo>
                    <a:pt x="15077" y="11079"/>
                  </a:lnTo>
                  <a:lnTo>
                    <a:pt x="15150" y="11299"/>
                  </a:lnTo>
                  <a:lnTo>
                    <a:pt x="15297" y="11482"/>
                  </a:lnTo>
                  <a:lnTo>
                    <a:pt x="15481" y="11629"/>
                  </a:lnTo>
                  <a:lnTo>
                    <a:pt x="15481" y="11665"/>
                  </a:lnTo>
                  <a:lnTo>
                    <a:pt x="15261" y="11739"/>
                  </a:lnTo>
                  <a:lnTo>
                    <a:pt x="15077" y="11886"/>
                  </a:lnTo>
                  <a:lnTo>
                    <a:pt x="14894" y="11996"/>
                  </a:lnTo>
                  <a:lnTo>
                    <a:pt x="14784" y="12142"/>
                  </a:lnTo>
                  <a:lnTo>
                    <a:pt x="14674" y="12326"/>
                  </a:lnTo>
                  <a:lnTo>
                    <a:pt x="14600" y="12509"/>
                  </a:lnTo>
                  <a:lnTo>
                    <a:pt x="14564" y="12693"/>
                  </a:lnTo>
                  <a:lnTo>
                    <a:pt x="14527" y="12876"/>
                  </a:lnTo>
                  <a:lnTo>
                    <a:pt x="14527" y="12986"/>
                  </a:lnTo>
                  <a:lnTo>
                    <a:pt x="14527" y="13059"/>
                  </a:lnTo>
                  <a:lnTo>
                    <a:pt x="14600" y="13353"/>
                  </a:lnTo>
                  <a:lnTo>
                    <a:pt x="14747" y="13610"/>
                  </a:lnTo>
                  <a:lnTo>
                    <a:pt x="14747" y="13720"/>
                  </a:lnTo>
                  <a:lnTo>
                    <a:pt x="14784" y="13830"/>
                  </a:lnTo>
                  <a:lnTo>
                    <a:pt x="14930" y="13903"/>
                  </a:lnTo>
                  <a:lnTo>
                    <a:pt x="15004" y="13976"/>
                  </a:lnTo>
                  <a:lnTo>
                    <a:pt x="15297" y="14197"/>
                  </a:lnTo>
                  <a:lnTo>
                    <a:pt x="15627" y="14380"/>
                  </a:lnTo>
                  <a:lnTo>
                    <a:pt x="15994" y="14527"/>
                  </a:lnTo>
                  <a:lnTo>
                    <a:pt x="16398" y="14600"/>
                  </a:lnTo>
                  <a:lnTo>
                    <a:pt x="16801" y="14600"/>
                  </a:lnTo>
                  <a:lnTo>
                    <a:pt x="17205" y="14527"/>
                  </a:lnTo>
                  <a:lnTo>
                    <a:pt x="17571" y="14417"/>
                  </a:lnTo>
                  <a:lnTo>
                    <a:pt x="17902" y="14233"/>
                  </a:lnTo>
                  <a:lnTo>
                    <a:pt x="18122" y="14013"/>
                  </a:lnTo>
                  <a:lnTo>
                    <a:pt x="18268" y="13793"/>
                  </a:lnTo>
                  <a:lnTo>
                    <a:pt x="18305" y="13536"/>
                  </a:lnTo>
                  <a:lnTo>
                    <a:pt x="18305" y="13316"/>
                  </a:lnTo>
                  <a:lnTo>
                    <a:pt x="18232" y="13059"/>
                  </a:lnTo>
                  <a:lnTo>
                    <a:pt x="18122" y="12803"/>
                  </a:lnTo>
                  <a:lnTo>
                    <a:pt x="17975" y="12546"/>
                  </a:lnTo>
                  <a:lnTo>
                    <a:pt x="17792" y="12326"/>
                  </a:lnTo>
                  <a:lnTo>
                    <a:pt x="17902" y="12289"/>
                  </a:lnTo>
                  <a:lnTo>
                    <a:pt x="18232" y="12106"/>
                  </a:lnTo>
                  <a:lnTo>
                    <a:pt x="18599" y="11849"/>
                  </a:lnTo>
                  <a:lnTo>
                    <a:pt x="18709" y="12032"/>
                  </a:lnTo>
                  <a:lnTo>
                    <a:pt x="18855" y="12179"/>
                  </a:lnTo>
                  <a:lnTo>
                    <a:pt x="19002" y="12289"/>
                  </a:lnTo>
                  <a:lnTo>
                    <a:pt x="19149" y="12362"/>
                  </a:lnTo>
                  <a:lnTo>
                    <a:pt x="19406" y="12436"/>
                  </a:lnTo>
                  <a:lnTo>
                    <a:pt x="19662" y="12399"/>
                  </a:lnTo>
                  <a:lnTo>
                    <a:pt x="19919" y="12326"/>
                  </a:lnTo>
                  <a:lnTo>
                    <a:pt x="20139" y="12179"/>
                  </a:lnTo>
                  <a:lnTo>
                    <a:pt x="20359" y="11996"/>
                  </a:lnTo>
                  <a:lnTo>
                    <a:pt x="20543" y="11776"/>
                  </a:lnTo>
                  <a:lnTo>
                    <a:pt x="20653" y="11519"/>
                  </a:lnTo>
                  <a:lnTo>
                    <a:pt x="20726" y="11225"/>
                  </a:lnTo>
                  <a:lnTo>
                    <a:pt x="20799" y="10858"/>
                  </a:lnTo>
                  <a:lnTo>
                    <a:pt x="20763" y="10675"/>
                  </a:lnTo>
                  <a:lnTo>
                    <a:pt x="20726" y="10528"/>
                  </a:lnTo>
                  <a:lnTo>
                    <a:pt x="20689" y="10382"/>
                  </a:lnTo>
                  <a:lnTo>
                    <a:pt x="20579" y="10272"/>
                  </a:lnTo>
                  <a:lnTo>
                    <a:pt x="20359" y="10088"/>
                  </a:lnTo>
                  <a:lnTo>
                    <a:pt x="20066" y="9978"/>
                  </a:lnTo>
                  <a:lnTo>
                    <a:pt x="19919" y="9941"/>
                  </a:lnTo>
                  <a:lnTo>
                    <a:pt x="19626" y="9941"/>
                  </a:lnTo>
                  <a:lnTo>
                    <a:pt x="19516" y="10015"/>
                  </a:lnTo>
                  <a:lnTo>
                    <a:pt x="19479" y="10088"/>
                  </a:lnTo>
                  <a:lnTo>
                    <a:pt x="19185" y="10198"/>
                  </a:lnTo>
                  <a:lnTo>
                    <a:pt x="18929" y="10308"/>
                  </a:lnTo>
                  <a:lnTo>
                    <a:pt x="18819" y="10418"/>
                  </a:lnTo>
                  <a:lnTo>
                    <a:pt x="18672" y="10528"/>
                  </a:lnTo>
                  <a:lnTo>
                    <a:pt x="18599" y="10675"/>
                  </a:lnTo>
                  <a:lnTo>
                    <a:pt x="18525" y="10822"/>
                  </a:lnTo>
                  <a:lnTo>
                    <a:pt x="18452" y="11115"/>
                  </a:lnTo>
                  <a:lnTo>
                    <a:pt x="18452" y="11409"/>
                  </a:lnTo>
                  <a:lnTo>
                    <a:pt x="18048" y="11702"/>
                  </a:lnTo>
                  <a:lnTo>
                    <a:pt x="17645" y="11996"/>
                  </a:lnTo>
                  <a:lnTo>
                    <a:pt x="17608" y="12032"/>
                  </a:lnTo>
                  <a:lnTo>
                    <a:pt x="17608" y="12106"/>
                  </a:lnTo>
                  <a:lnTo>
                    <a:pt x="17241" y="11776"/>
                  </a:lnTo>
                  <a:lnTo>
                    <a:pt x="16911" y="11519"/>
                  </a:lnTo>
                  <a:lnTo>
                    <a:pt x="16838" y="11482"/>
                  </a:lnTo>
                  <a:lnTo>
                    <a:pt x="16691" y="11482"/>
                  </a:lnTo>
                  <a:lnTo>
                    <a:pt x="16654" y="11555"/>
                  </a:lnTo>
                  <a:lnTo>
                    <a:pt x="16434" y="11519"/>
                  </a:lnTo>
                  <a:lnTo>
                    <a:pt x="16214" y="11519"/>
                  </a:lnTo>
                  <a:lnTo>
                    <a:pt x="15774" y="11555"/>
                  </a:lnTo>
                  <a:lnTo>
                    <a:pt x="15811" y="11445"/>
                  </a:lnTo>
                  <a:lnTo>
                    <a:pt x="15774" y="11335"/>
                  </a:lnTo>
                  <a:lnTo>
                    <a:pt x="15664" y="11152"/>
                  </a:lnTo>
                  <a:lnTo>
                    <a:pt x="15554" y="11005"/>
                  </a:lnTo>
                  <a:lnTo>
                    <a:pt x="15444" y="10822"/>
                  </a:lnTo>
                  <a:lnTo>
                    <a:pt x="15371" y="10602"/>
                  </a:lnTo>
                  <a:lnTo>
                    <a:pt x="15334" y="10418"/>
                  </a:lnTo>
                  <a:lnTo>
                    <a:pt x="15297" y="10308"/>
                  </a:lnTo>
                  <a:lnTo>
                    <a:pt x="15224" y="10235"/>
                  </a:lnTo>
                  <a:lnTo>
                    <a:pt x="15627" y="10015"/>
                  </a:lnTo>
                  <a:lnTo>
                    <a:pt x="16031" y="9758"/>
                  </a:lnTo>
                  <a:lnTo>
                    <a:pt x="16361" y="9428"/>
                  </a:lnTo>
                  <a:lnTo>
                    <a:pt x="16471" y="9281"/>
                  </a:lnTo>
                  <a:lnTo>
                    <a:pt x="16581" y="9098"/>
                  </a:lnTo>
                  <a:lnTo>
                    <a:pt x="16654" y="8878"/>
                  </a:lnTo>
                  <a:lnTo>
                    <a:pt x="16691" y="8621"/>
                  </a:lnTo>
                  <a:lnTo>
                    <a:pt x="16691" y="8364"/>
                  </a:lnTo>
                  <a:lnTo>
                    <a:pt x="16691" y="8107"/>
                  </a:lnTo>
                  <a:lnTo>
                    <a:pt x="16581" y="7631"/>
                  </a:lnTo>
                  <a:lnTo>
                    <a:pt x="16398" y="7190"/>
                  </a:lnTo>
                  <a:lnTo>
                    <a:pt x="16251" y="6897"/>
                  </a:lnTo>
                  <a:lnTo>
                    <a:pt x="16031" y="6640"/>
                  </a:lnTo>
                  <a:lnTo>
                    <a:pt x="15884" y="6530"/>
                  </a:lnTo>
                  <a:lnTo>
                    <a:pt x="15737" y="6457"/>
                  </a:lnTo>
                  <a:lnTo>
                    <a:pt x="15591" y="6420"/>
                  </a:lnTo>
                  <a:lnTo>
                    <a:pt x="15407" y="6383"/>
                  </a:lnTo>
                  <a:lnTo>
                    <a:pt x="15077" y="631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5" name="Shape 305"/>
            <p:cNvSpPr/>
            <p:nvPr/>
          </p:nvSpPr>
          <p:spPr>
            <a:xfrm>
              <a:off x="6425400" y="3728200"/>
              <a:ext cx="342075" cy="360425"/>
            </a:xfrm>
            <a:custGeom>
              <a:avLst/>
              <a:gdLst/>
              <a:ahLst/>
              <a:cxnLst/>
              <a:rect l="0" t="0" r="0" b="0"/>
              <a:pathLst>
                <a:path w="13683" h="14417" extrusionOk="0">
                  <a:moveTo>
                    <a:pt x="9281" y="2311"/>
                  </a:moveTo>
                  <a:lnTo>
                    <a:pt x="9170" y="2385"/>
                  </a:lnTo>
                  <a:lnTo>
                    <a:pt x="9134" y="2495"/>
                  </a:lnTo>
                  <a:lnTo>
                    <a:pt x="9097" y="2568"/>
                  </a:lnTo>
                  <a:lnTo>
                    <a:pt x="9097" y="2678"/>
                  </a:lnTo>
                  <a:lnTo>
                    <a:pt x="9134" y="2862"/>
                  </a:lnTo>
                  <a:lnTo>
                    <a:pt x="9207" y="3082"/>
                  </a:lnTo>
                  <a:lnTo>
                    <a:pt x="9464" y="3742"/>
                  </a:lnTo>
                  <a:lnTo>
                    <a:pt x="9721" y="4402"/>
                  </a:lnTo>
                  <a:lnTo>
                    <a:pt x="9647" y="4439"/>
                  </a:lnTo>
                  <a:lnTo>
                    <a:pt x="9060" y="5283"/>
                  </a:lnTo>
                  <a:lnTo>
                    <a:pt x="8804" y="5649"/>
                  </a:lnTo>
                  <a:lnTo>
                    <a:pt x="8694" y="5833"/>
                  </a:lnTo>
                  <a:lnTo>
                    <a:pt x="8657" y="5943"/>
                  </a:lnTo>
                  <a:lnTo>
                    <a:pt x="8694" y="6053"/>
                  </a:lnTo>
                  <a:lnTo>
                    <a:pt x="8804" y="6016"/>
                  </a:lnTo>
                  <a:lnTo>
                    <a:pt x="8877" y="5980"/>
                  </a:lnTo>
                  <a:lnTo>
                    <a:pt x="9024" y="5833"/>
                  </a:lnTo>
                  <a:lnTo>
                    <a:pt x="9281" y="5503"/>
                  </a:lnTo>
                  <a:lnTo>
                    <a:pt x="9941" y="4659"/>
                  </a:lnTo>
                  <a:lnTo>
                    <a:pt x="10014" y="4659"/>
                  </a:lnTo>
                  <a:lnTo>
                    <a:pt x="10124" y="4622"/>
                  </a:lnTo>
                  <a:lnTo>
                    <a:pt x="10161" y="4549"/>
                  </a:lnTo>
                  <a:lnTo>
                    <a:pt x="10161" y="4439"/>
                  </a:lnTo>
                  <a:lnTo>
                    <a:pt x="9684" y="3229"/>
                  </a:lnTo>
                  <a:lnTo>
                    <a:pt x="9427" y="2715"/>
                  </a:lnTo>
                  <a:lnTo>
                    <a:pt x="9354" y="2532"/>
                  </a:lnTo>
                  <a:lnTo>
                    <a:pt x="9317" y="2422"/>
                  </a:lnTo>
                  <a:lnTo>
                    <a:pt x="9317" y="2348"/>
                  </a:lnTo>
                  <a:lnTo>
                    <a:pt x="9317" y="2311"/>
                  </a:lnTo>
                  <a:close/>
                  <a:moveTo>
                    <a:pt x="8694" y="1615"/>
                  </a:moveTo>
                  <a:lnTo>
                    <a:pt x="8767" y="1798"/>
                  </a:lnTo>
                  <a:lnTo>
                    <a:pt x="8804" y="1908"/>
                  </a:lnTo>
                  <a:lnTo>
                    <a:pt x="8914" y="1981"/>
                  </a:lnTo>
                  <a:lnTo>
                    <a:pt x="9024" y="2055"/>
                  </a:lnTo>
                  <a:lnTo>
                    <a:pt x="9170" y="2018"/>
                  </a:lnTo>
                  <a:lnTo>
                    <a:pt x="9391" y="1908"/>
                  </a:lnTo>
                  <a:lnTo>
                    <a:pt x="9611" y="1725"/>
                  </a:lnTo>
                  <a:lnTo>
                    <a:pt x="9867" y="2275"/>
                  </a:lnTo>
                  <a:lnTo>
                    <a:pt x="10161" y="2752"/>
                  </a:lnTo>
                  <a:lnTo>
                    <a:pt x="10454" y="3265"/>
                  </a:lnTo>
                  <a:lnTo>
                    <a:pt x="10674" y="3779"/>
                  </a:lnTo>
                  <a:lnTo>
                    <a:pt x="10528" y="3925"/>
                  </a:lnTo>
                  <a:lnTo>
                    <a:pt x="10381" y="4072"/>
                  </a:lnTo>
                  <a:lnTo>
                    <a:pt x="10271" y="4256"/>
                  </a:lnTo>
                  <a:lnTo>
                    <a:pt x="10234" y="4476"/>
                  </a:lnTo>
                  <a:lnTo>
                    <a:pt x="10271" y="4586"/>
                  </a:lnTo>
                  <a:lnTo>
                    <a:pt x="10344" y="4659"/>
                  </a:lnTo>
                  <a:lnTo>
                    <a:pt x="10344" y="4806"/>
                  </a:lnTo>
                  <a:lnTo>
                    <a:pt x="10381" y="4879"/>
                  </a:lnTo>
                  <a:lnTo>
                    <a:pt x="10491" y="4916"/>
                  </a:lnTo>
                  <a:lnTo>
                    <a:pt x="10491" y="4953"/>
                  </a:lnTo>
                  <a:lnTo>
                    <a:pt x="10344" y="5173"/>
                  </a:lnTo>
                  <a:lnTo>
                    <a:pt x="9977" y="5649"/>
                  </a:lnTo>
                  <a:lnTo>
                    <a:pt x="9647" y="6163"/>
                  </a:lnTo>
                  <a:lnTo>
                    <a:pt x="9501" y="6090"/>
                  </a:lnTo>
                  <a:lnTo>
                    <a:pt x="9317" y="6053"/>
                  </a:lnTo>
                  <a:lnTo>
                    <a:pt x="9134" y="6126"/>
                  </a:lnTo>
                  <a:lnTo>
                    <a:pt x="8950" y="6200"/>
                  </a:lnTo>
                  <a:lnTo>
                    <a:pt x="8840" y="6346"/>
                  </a:lnTo>
                  <a:lnTo>
                    <a:pt x="8730" y="6493"/>
                  </a:lnTo>
                  <a:lnTo>
                    <a:pt x="8327" y="6493"/>
                  </a:lnTo>
                  <a:lnTo>
                    <a:pt x="7556" y="6530"/>
                  </a:lnTo>
                  <a:lnTo>
                    <a:pt x="7520" y="6456"/>
                  </a:lnTo>
                  <a:lnTo>
                    <a:pt x="7410" y="6383"/>
                  </a:lnTo>
                  <a:lnTo>
                    <a:pt x="7080" y="6273"/>
                  </a:lnTo>
                  <a:lnTo>
                    <a:pt x="7043" y="6273"/>
                  </a:lnTo>
                  <a:lnTo>
                    <a:pt x="6970" y="6236"/>
                  </a:lnTo>
                  <a:lnTo>
                    <a:pt x="6786" y="6236"/>
                  </a:lnTo>
                  <a:lnTo>
                    <a:pt x="6639" y="6200"/>
                  </a:lnTo>
                  <a:lnTo>
                    <a:pt x="5832" y="5429"/>
                  </a:lnTo>
                  <a:lnTo>
                    <a:pt x="5246" y="4879"/>
                  </a:lnTo>
                  <a:lnTo>
                    <a:pt x="5319" y="4696"/>
                  </a:lnTo>
                  <a:lnTo>
                    <a:pt x="5319" y="4512"/>
                  </a:lnTo>
                  <a:lnTo>
                    <a:pt x="5282" y="4439"/>
                  </a:lnTo>
                  <a:lnTo>
                    <a:pt x="5246" y="4366"/>
                  </a:lnTo>
                  <a:lnTo>
                    <a:pt x="5099" y="4256"/>
                  </a:lnTo>
                  <a:lnTo>
                    <a:pt x="5282" y="3815"/>
                  </a:lnTo>
                  <a:lnTo>
                    <a:pt x="5796" y="2715"/>
                  </a:lnTo>
                  <a:lnTo>
                    <a:pt x="6126" y="2018"/>
                  </a:lnTo>
                  <a:lnTo>
                    <a:pt x="6273" y="2018"/>
                  </a:lnTo>
                  <a:lnTo>
                    <a:pt x="6419" y="1981"/>
                  </a:lnTo>
                  <a:lnTo>
                    <a:pt x="6566" y="1908"/>
                  </a:lnTo>
                  <a:lnTo>
                    <a:pt x="6713" y="1798"/>
                  </a:lnTo>
                  <a:lnTo>
                    <a:pt x="6823" y="1688"/>
                  </a:lnTo>
                  <a:lnTo>
                    <a:pt x="7483" y="1651"/>
                  </a:lnTo>
                  <a:lnTo>
                    <a:pt x="8694" y="1615"/>
                  </a:lnTo>
                  <a:close/>
                  <a:moveTo>
                    <a:pt x="6823" y="6823"/>
                  </a:moveTo>
                  <a:lnTo>
                    <a:pt x="6933" y="6897"/>
                  </a:lnTo>
                  <a:lnTo>
                    <a:pt x="6749" y="6897"/>
                  </a:lnTo>
                  <a:lnTo>
                    <a:pt x="6713" y="6860"/>
                  </a:lnTo>
                  <a:lnTo>
                    <a:pt x="6823" y="6823"/>
                  </a:lnTo>
                  <a:close/>
                  <a:moveTo>
                    <a:pt x="2714" y="5393"/>
                  </a:moveTo>
                  <a:lnTo>
                    <a:pt x="2641" y="5429"/>
                  </a:lnTo>
                  <a:lnTo>
                    <a:pt x="2531" y="5503"/>
                  </a:lnTo>
                  <a:lnTo>
                    <a:pt x="2458" y="5576"/>
                  </a:lnTo>
                  <a:lnTo>
                    <a:pt x="2274" y="5796"/>
                  </a:lnTo>
                  <a:lnTo>
                    <a:pt x="1981" y="6310"/>
                  </a:lnTo>
                  <a:lnTo>
                    <a:pt x="1651" y="6860"/>
                  </a:lnTo>
                  <a:lnTo>
                    <a:pt x="1504" y="7080"/>
                  </a:lnTo>
                  <a:lnTo>
                    <a:pt x="1431" y="7190"/>
                  </a:lnTo>
                  <a:lnTo>
                    <a:pt x="1394" y="7263"/>
                  </a:lnTo>
                  <a:lnTo>
                    <a:pt x="1394" y="7337"/>
                  </a:lnTo>
                  <a:lnTo>
                    <a:pt x="1321" y="7374"/>
                  </a:lnTo>
                  <a:lnTo>
                    <a:pt x="1321" y="7410"/>
                  </a:lnTo>
                  <a:lnTo>
                    <a:pt x="1321" y="7520"/>
                  </a:lnTo>
                  <a:lnTo>
                    <a:pt x="1394" y="7557"/>
                  </a:lnTo>
                  <a:lnTo>
                    <a:pt x="1504" y="7594"/>
                  </a:lnTo>
                  <a:lnTo>
                    <a:pt x="1614" y="7520"/>
                  </a:lnTo>
                  <a:lnTo>
                    <a:pt x="1724" y="7447"/>
                  </a:lnTo>
                  <a:lnTo>
                    <a:pt x="1834" y="7337"/>
                  </a:lnTo>
                  <a:lnTo>
                    <a:pt x="2018" y="7043"/>
                  </a:lnTo>
                  <a:lnTo>
                    <a:pt x="2128" y="6823"/>
                  </a:lnTo>
                  <a:lnTo>
                    <a:pt x="2568" y="6200"/>
                  </a:lnTo>
                  <a:lnTo>
                    <a:pt x="2751" y="5870"/>
                  </a:lnTo>
                  <a:lnTo>
                    <a:pt x="2861" y="5723"/>
                  </a:lnTo>
                  <a:lnTo>
                    <a:pt x="2861" y="5539"/>
                  </a:lnTo>
                  <a:lnTo>
                    <a:pt x="2861" y="5466"/>
                  </a:lnTo>
                  <a:lnTo>
                    <a:pt x="2788" y="5429"/>
                  </a:lnTo>
                  <a:lnTo>
                    <a:pt x="2714" y="5393"/>
                  </a:lnTo>
                  <a:close/>
                  <a:moveTo>
                    <a:pt x="4072" y="4843"/>
                  </a:moveTo>
                  <a:lnTo>
                    <a:pt x="4182" y="5026"/>
                  </a:lnTo>
                  <a:lnTo>
                    <a:pt x="4328" y="5173"/>
                  </a:lnTo>
                  <a:lnTo>
                    <a:pt x="4475" y="5209"/>
                  </a:lnTo>
                  <a:lnTo>
                    <a:pt x="4622" y="5246"/>
                  </a:lnTo>
                  <a:lnTo>
                    <a:pt x="4769" y="5246"/>
                  </a:lnTo>
                  <a:lnTo>
                    <a:pt x="4915" y="5209"/>
                  </a:lnTo>
                  <a:lnTo>
                    <a:pt x="5319" y="5576"/>
                  </a:lnTo>
                  <a:lnTo>
                    <a:pt x="6163" y="6456"/>
                  </a:lnTo>
                  <a:lnTo>
                    <a:pt x="6126" y="6530"/>
                  </a:lnTo>
                  <a:lnTo>
                    <a:pt x="6089" y="6640"/>
                  </a:lnTo>
                  <a:lnTo>
                    <a:pt x="6126" y="6787"/>
                  </a:lnTo>
                  <a:lnTo>
                    <a:pt x="6163" y="6897"/>
                  </a:lnTo>
                  <a:lnTo>
                    <a:pt x="6236" y="7007"/>
                  </a:lnTo>
                  <a:lnTo>
                    <a:pt x="6236" y="7080"/>
                  </a:lnTo>
                  <a:lnTo>
                    <a:pt x="5942" y="7410"/>
                  </a:lnTo>
                  <a:lnTo>
                    <a:pt x="5686" y="7777"/>
                  </a:lnTo>
                  <a:lnTo>
                    <a:pt x="5172" y="8511"/>
                  </a:lnTo>
                  <a:lnTo>
                    <a:pt x="4695" y="9134"/>
                  </a:lnTo>
                  <a:lnTo>
                    <a:pt x="4585" y="9061"/>
                  </a:lnTo>
                  <a:lnTo>
                    <a:pt x="4439" y="9061"/>
                  </a:lnTo>
                  <a:lnTo>
                    <a:pt x="4255" y="9098"/>
                  </a:lnTo>
                  <a:lnTo>
                    <a:pt x="4108" y="9208"/>
                  </a:lnTo>
                  <a:lnTo>
                    <a:pt x="3998" y="9354"/>
                  </a:lnTo>
                  <a:lnTo>
                    <a:pt x="3925" y="9538"/>
                  </a:lnTo>
                  <a:lnTo>
                    <a:pt x="3595" y="9501"/>
                  </a:lnTo>
                  <a:lnTo>
                    <a:pt x="2825" y="9538"/>
                  </a:lnTo>
                  <a:lnTo>
                    <a:pt x="2788" y="9354"/>
                  </a:lnTo>
                  <a:lnTo>
                    <a:pt x="2678" y="9208"/>
                  </a:lnTo>
                  <a:lnTo>
                    <a:pt x="2531" y="9098"/>
                  </a:lnTo>
                  <a:lnTo>
                    <a:pt x="2384" y="9061"/>
                  </a:lnTo>
                  <a:lnTo>
                    <a:pt x="2238" y="9061"/>
                  </a:lnTo>
                  <a:lnTo>
                    <a:pt x="2054" y="9098"/>
                  </a:lnTo>
                  <a:lnTo>
                    <a:pt x="1577" y="8437"/>
                  </a:lnTo>
                  <a:lnTo>
                    <a:pt x="1394" y="8107"/>
                  </a:lnTo>
                  <a:lnTo>
                    <a:pt x="1137" y="7777"/>
                  </a:lnTo>
                  <a:lnTo>
                    <a:pt x="1211" y="7594"/>
                  </a:lnTo>
                  <a:lnTo>
                    <a:pt x="1247" y="7447"/>
                  </a:lnTo>
                  <a:lnTo>
                    <a:pt x="1211" y="7263"/>
                  </a:lnTo>
                  <a:lnTo>
                    <a:pt x="1174" y="7117"/>
                  </a:lnTo>
                  <a:lnTo>
                    <a:pt x="1064" y="7007"/>
                  </a:lnTo>
                  <a:lnTo>
                    <a:pt x="1101" y="6933"/>
                  </a:lnTo>
                  <a:lnTo>
                    <a:pt x="1174" y="6823"/>
                  </a:lnTo>
                  <a:lnTo>
                    <a:pt x="1247" y="6640"/>
                  </a:lnTo>
                  <a:lnTo>
                    <a:pt x="1614" y="5980"/>
                  </a:lnTo>
                  <a:lnTo>
                    <a:pt x="1944" y="5356"/>
                  </a:lnTo>
                  <a:lnTo>
                    <a:pt x="2164" y="5356"/>
                  </a:lnTo>
                  <a:lnTo>
                    <a:pt x="2384" y="5283"/>
                  </a:lnTo>
                  <a:lnTo>
                    <a:pt x="2531" y="5136"/>
                  </a:lnTo>
                  <a:lnTo>
                    <a:pt x="2604" y="5063"/>
                  </a:lnTo>
                  <a:lnTo>
                    <a:pt x="2641" y="4953"/>
                  </a:lnTo>
                  <a:lnTo>
                    <a:pt x="2678" y="4916"/>
                  </a:lnTo>
                  <a:lnTo>
                    <a:pt x="3118" y="4953"/>
                  </a:lnTo>
                  <a:lnTo>
                    <a:pt x="3705" y="4916"/>
                  </a:lnTo>
                  <a:lnTo>
                    <a:pt x="4072" y="4843"/>
                  </a:lnTo>
                  <a:close/>
                  <a:moveTo>
                    <a:pt x="8877" y="7740"/>
                  </a:moveTo>
                  <a:lnTo>
                    <a:pt x="8877" y="7777"/>
                  </a:lnTo>
                  <a:lnTo>
                    <a:pt x="8877" y="7814"/>
                  </a:lnTo>
                  <a:lnTo>
                    <a:pt x="8914" y="7997"/>
                  </a:lnTo>
                  <a:lnTo>
                    <a:pt x="8914" y="8070"/>
                  </a:lnTo>
                  <a:lnTo>
                    <a:pt x="8950" y="8181"/>
                  </a:lnTo>
                  <a:lnTo>
                    <a:pt x="9391" y="8731"/>
                  </a:lnTo>
                  <a:lnTo>
                    <a:pt x="9794" y="9281"/>
                  </a:lnTo>
                  <a:lnTo>
                    <a:pt x="9941" y="9464"/>
                  </a:lnTo>
                  <a:lnTo>
                    <a:pt x="10014" y="9538"/>
                  </a:lnTo>
                  <a:lnTo>
                    <a:pt x="10124" y="9574"/>
                  </a:lnTo>
                  <a:lnTo>
                    <a:pt x="10234" y="9574"/>
                  </a:lnTo>
                  <a:lnTo>
                    <a:pt x="10308" y="9538"/>
                  </a:lnTo>
                  <a:lnTo>
                    <a:pt x="10381" y="9501"/>
                  </a:lnTo>
                  <a:lnTo>
                    <a:pt x="10418" y="9391"/>
                  </a:lnTo>
                  <a:lnTo>
                    <a:pt x="10418" y="9354"/>
                  </a:lnTo>
                  <a:lnTo>
                    <a:pt x="10418" y="9244"/>
                  </a:lnTo>
                  <a:lnTo>
                    <a:pt x="10381" y="9171"/>
                  </a:lnTo>
                  <a:lnTo>
                    <a:pt x="10308" y="9134"/>
                  </a:lnTo>
                  <a:lnTo>
                    <a:pt x="10198" y="9098"/>
                  </a:lnTo>
                  <a:lnTo>
                    <a:pt x="10088" y="8951"/>
                  </a:lnTo>
                  <a:lnTo>
                    <a:pt x="10014" y="8841"/>
                  </a:lnTo>
                  <a:lnTo>
                    <a:pt x="9647" y="8401"/>
                  </a:lnTo>
                  <a:lnTo>
                    <a:pt x="9281" y="7924"/>
                  </a:lnTo>
                  <a:lnTo>
                    <a:pt x="9207" y="7850"/>
                  </a:lnTo>
                  <a:lnTo>
                    <a:pt x="9134" y="7814"/>
                  </a:lnTo>
                  <a:lnTo>
                    <a:pt x="8950" y="7740"/>
                  </a:lnTo>
                  <a:close/>
                  <a:moveTo>
                    <a:pt x="2128" y="9721"/>
                  </a:moveTo>
                  <a:lnTo>
                    <a:pt x="2054" y="9758"/>
                  </a:lnTo>
                  <a:lnTo>
                    <a:pt x="2054" y="9721"/>
                  </a:lnTo>
                  <a:close/>
                  <a:moveTo>
                    <a:pt x="5612" y="9281"/>
                  </a:moveTo>
                  <a:lnTo>
                    <a:pt x="5576" y="9318"/>
                  </a:lnTo>
                  <a:lnTo>
                    <a:pt x="5576" y="9354"/>
                  </a:lnTo>
                  <a:lnTo>
                    <a:pt x="5576" y="9538"/>
                  </a:lnTo>
                  <a:lnTo>
                    <a:pt x="5649" y="9684"/>
                  </a:lnTo>
                  <a:lnTo>
                    <a:pt x="5796" y="9941"/>
                  </a:lnTo>
                  <a:lnTo>
                    <a:pt x="6163" y="10455"/>
                  </a:lnTo>
                  <a:lnTo>
                    <a:pt x="6456" y="10895"/>
                  </a:lnTo>
                  <a:lnTo>
                    <a:pt x="6603" y="11115"/>
                  </a:lnTo>
                  <a:lnTo>
                    <a:pt x="6823" y="11298"/>
                  </a:lnTo>
                  <a:lnTo>
                    <a:pt x="6860" y="11372"/>
                  </a:lnTo>
                  <a:lnTo>
                    <a:pt x="6970" y="11482"/>
                  </a:lnTo>
                  <a:lnTo>
                    <a:pt x="7043" y="11519"/>
                  </a:lnTo>
                  <a:lnTo>
                    <a:pt x="7116" y="11519"/>
                  </a:lnTo>
                  <a:lnTo>
                    <a:pt x="7190" y="11482"/>
                  </a:lnTo>
                  <a:lnTo>
                    <a:pt x="7226" y="11408"/>
                  </a:lnTo>
                  <a:lnTo>
                    <a:pt x="7263" y="11188"/>
                  </a:lnTo>
                  <a:lnTo>
                    <a:pt x="7226" y="11078"/>
                  </a:lnTo>
                  <a:lnTo>
                    <a:pt x="7153" y="10968"/>
                  </a:lnTo>
                  <a:lnTo>
                    <a:pt x="7080" y="10932"/>
                  </a:lnTo>
                  <a:lnTo>
                    <a:pt x="7006" y="10895"/>
                  </a:lnTo>
                  <a:lnTo>
                    <a:pt x="6933" y="10785"/>
                  </a:lnTo>
                  <a:lnTo>
                    <a:pt x="6860" y="10675"/>
                  </a:lnTo>
                  <a:lnTo>
                    <a:pt x="6713" y="10455"/>
                  </a:lnTo>
                  <a:lnTo>
                    <a:pt x="6273" y="9831"/>
                  </a:lnTo>
                  <a:lnTo>
                    <a:pt x="6016" y="9501"/>
                  </a:lnTo>
                  <a:lnTo>
                    <a:pt x="5869" y="9391"/>
                  </a:lnTo>
                  <a:lnTo>
                    <a:pt x="5722" y="9281"/>
                  </a:lnTo>
                  <a:close/>
                  <a:moveTo>
                    <a:pt x="8730" y="6970"/>
                  </a:moveTo>
                  <a:lnTo>
                    <a:pt x="8804" y="7080"/>
                  </a:lnTo>
                  <a:lnTo>
                    <a:pt x="8914" y="7153"/>
                  </a:lnTo>
                  <a:lnTo>
                    <a:pt x="8987" y="7227"/>
                  </a:lnTo>
                  <a:lnTo>
                    <a:pt x="9097" y="7263"/>
                  </a:lnTo>
                  <a:lnTo>
                    <a:pt x="9391" y="7227"/>
                  </a:lnTo>
                  <a:lnTo>
                    <a:pt x="9501" y="7263"/>
                  </a:lnTo>
                  <a:lnTo>
                    <a:pt x="9574" y="7300"/>
                  </a:lnTo>
                  <a:lnTo>
                    <a:pt x="9721" y="7557"/>
                  </a:lnTo>
                  <a:lnTo>
                    <a:pt x="9867" y="7814"/>
                  </a:lnTo>
                  <a:lnTo>
                    <a:pt x="10234" y="8364"/>
                  </a:lnTo>
                  <a:lnTo>
                    <a:pt x="10711" y="9098"/>
                  </a:lnTo>
                  <a:lnTo>
                    <a:pt x="10638" y="9281"/>
                  </a:lnTo>
                  <a:lnTo>
                    <a:pt x="10601" y="9428"/>
                  </a:lnTo>
                  <a:lnTo>
                    <a:pt x="10564" y="9758"/>
                  </a:lnTo>
                  <a:lnTo>
                    <a:pt x="10528" y="9941"/>
                  </a:lnTo>
                  <a:lnTo>
                    <a:pt x="10528" y="10125"/>
                  </a:lnTo>
                  <a:lnTo>
                    <a:pt x="10528" y="10235"/>
                  </a:lnTo>
                  <a:lnTo>
                    <a:pt x="10564" y="10271"/>
                  </a:lnTo>
                  <a:lnTo>
                    <a:pt x="10344" y="10638"/>
                  </a:lnTo>
                  <a:lnTo>
                    <a:pt x="9794" y="11555"/>
                  </a:lnTo>
                  <a:lnTo>
                    <a:pt x="9684" y="11519"/>
                  </a:lnTo>
                  <a:lnTo>
                    <a:pt x="9537" y="11519"/>
                  </a:lnTo>
                  <a:lnTo>
                    <a:pt x="9391" y="11555"/>
                  </a:lnTo>
                  <a:lnTo>
                    <a:pt x="9281" y="11629"/>
                  </a:lnTo>
                  <a:lnTo>
                    <a:pt x="9170" y="11702"/>
                  </a:lnTo>
                  <a:lnTo>
                    <a:pt x="9097" y="11812"/>
                  </a:lnTo>
                  <a:lnTo>
                    <a:pt x="9024" y="11922"/>
                  </a:lnTo>
                  <a:lnTo>
                    <a:pt x="8987" y="12032"/>
                  </a:lnTo>
                  <a:lnTo>
                    <a:pt x="8400" y="12069"/>
                  </a:lnTo>
                  <a:lnTo>
                    <a:pt x="7483" y="12142"/>
                  </a:lnTo>
                  <a:lnTo>
                    <a:pt x="7006" y="12142"/>
                  </a:lnTo>
                  <a:lnTo>
                    <a:pt x="6970" y="11959"/>
                  </a:lnTo>
                  <a:lnTo>
                    <a:pt x="6823" y="11775"/>
                  </a:lnTo>
                  <a:lnTo>
                    <a:pt x="6749" y="11739"/>
                  </a:lnTo>
                  <a:lnTo>
                    <a:pt x="6676" y="11702"/>
                  </a:lnTo>
                  <a:lnTo>
                    <a:pt x="6493" y="11665"/>
                  </a:lnTo>
                  <a:lnTo>
                    <a:pt x="6419" y="11629"/>
                  </a:lnTo>
                  <a:lnTo>
                    <a:pt x="6346" y="11665"/>
                  </a:lnTo>
                  <a:lnTo>
                    <a:pt x="6273" y="11739"/>
                  </a:lnTo>
                  <a:lnTo>
                    <a:pt x="6199" y="11739"/>
                  </a:lnTo>
                  <a:lnTo>
                    <a:pt x="5979" y="11225"/>
                  </a:lnTo>
                  <a:lnTo>
                    <a:pt x="5722" y="10712"/>
                  </a:lnTo>
                  <a:lnTo>
                    <a:pt x="5466" y="10308"/>
                  </a:lnTo>
                  <a:lnTo>
                    <a:pt x="5172" y="9868"/>
                  </a:lnTo>
                  <a:lnTo>
                    <a:pt x="5209" y="9758"/>
                  </a:lnTo>
                  <a:lnTo>
                    <a:pt x="5246" y="9648"/>
                  </a:lnTo>
                  <a:lnTo>
                    <a:pt x="5246" y="9501"/>
                  </a:lnTo>
                  <a:lnTo>
                    <a:pt x="5209" y="9391"/>
                  </a:lnTo>
                  <a:lnTo>
                    <a:pt x="5135" y="9318"/>
                  </a:lnTo>
                  <a:lnTo>
                    <a:pt x="5099" y="9318"/>
                  </a:lnTo>
                  <a:lnTo>
                    <a:pt x="5209" y="9171"/>
                  </a:lnTo>
                  <a:lnTo>
                    <a:pt x="5759" y="8401"/>
                  </a:lnTo>
                  <a:lnTo>
                    <a:pt x="6163" y="7850"/>
                  </a:lnTo>
                  <a:lnTo>
                    <a:pt x="6383" y="7594"/>
                  </a:lnTo>
                  <a:lnTo>
                    <a:pt x="6529" y="7300"/>
                  </a:lnTo>
                  <a:lnTo>
                    <a:pt x="6676" y="7337"/>
                  </a:lnTo>
                  <a:lnTo>
                    <a:pt x="6933" y="7337"/>
                  </a:lnTo>
                  <a:lnTo>
                    <a:pt x="7080" y="7300"/>
                  </a:lnTo>
                  <a:lnTo>
                    <a:pt x="7190" y="7263"/>
                  </a:lnTo>
                  <a:lnTo>
                    <a:pt x="7300" y="7153"/>
                  </a:lnTo>
                  <a:lnTo>
                    <a:pt x="7410" y="7080"/>
                  </a:lnTo>
                  <a:lnTo>
                    <a:pt x="7483" y="6970"/>
                  </a:lnTo>
                  <a:close/>
                  <a:moveTo>
                    <a:pt x="4769" y="1"/>
                  </a:moveTo>
                  <a:lnTo>
                    <a:pt x="4769" y="37"/>
                  </a:lnTo>
                  <a:lnTo>
                    <a:pt x="4805" y="184"/>
                  </a:lnTo>
                  <a:lnTo>
                    <a:pt x="4879" y="294"/>
                  </a:lnTo>
                  <a:lnTo>
                    <a:pt x="4989" y="367"/>
                  </a:lnTo>
                  <a:lnTo>
                    <a:pt x="5099" y="404"/>
                  </a:lnTo>
                  <a:lnTo>
                    <a:pt x="5172" y="551"/>
                  </a:lnTo>
                  <a:lnTo>
                    <a:pt x="5282" y="697"/>
                  </a:lnTo>
                  <a:lnTo>
                    <a:pt x="5466" y="991"/>
                  </a:lnTo>
                  <a:lnTo>
                    <a:pt x="5539" y="1101"/>
                  </a:lnTo>
                  <a:lnTo>
                    <a:pt x="5466" y="1284"/>
                  </a:lnTo>
                  <a:lnTo>
                    <a:pt x="5466" y="1468"/>
                  </a:lnTo>
                  <a:lnTo>
                    <a:pt x="5539" y="1688"/>
                  </a:lnTo>
                  <a:lnTo>
                    <a:pt x="5649" y="1835"/>
                  </a:lnTo>
                  <a:lnTo>
                    <a:pt x="5722" y="1908"/>
                  </a:lnTo>
                  <a:lnTo>
                    <a:pt x="5356" y="2605"/>
                  </a:lnTo>
                  <a:lnTo>
                    <a:pt x="4879" y="3595"/>
                  </a:lnTo>
                  <a:lnTo>
                    <a:pt x="4769" y="3852"/>
                  </a:lnTo>
                  <a:lnTo>
                    <a:pt x="4622" y="4072"/>
                  </a:lnTo>
                  <a:lnTo>
                    <a:pt x="4402" y="4072"/>
                  </a:lnTo>
                  <a:lnTo>
                    <a:pt x="4292" y="4109"/>
                  </a:lnTo>
                  <a:lnTo>
                    <a:pt x="4182" y="4182"/>
                  </a:lnTo>
                  <a:lnTo>
                    <a:pt x="4108" y="4292"/>
                  </a:lnTo>
                  <a:lnTo>
                    <a:pt x="4072" y="4402"/>
                  </a:lnTo>
                  <a:lnTo>
                    <a:pt x="3485" y="4476"/>
                  </a:lnTo>
                  <a:lnTo>
                    <a:pt x="3045" y="4512"/>
                  </a:lnTo>
                  <a:lnTo>
                    <a:pt x="2678" y="4549"/>
                  </a:lnTo>
                  <a:lnTo>
                    <a:pt x="2568" y="4366"/>
                  </a:lnTo>
                  <a:lnTo>
                    <a:pt x="2458" y="4219"/>
                  </a:lnTo>
                  <a:lnTo>
                    <a:pt x="2274" y="4146"/>
                  </a:lnTo>
                  <a:lnTo>
                    <a:pt x="2091" y="4109"/>
                  </a:lnTo>
                  <a:lnTo>
                    <a:pt x="1907" y="4109"/>
                  </a:lnTo>
                  <a:lnTo>
                    <a:pt x="1797" y="4182"/>
                  </a:lnTo>
                  <a:lnTo>
                    <a:pt x="1651" y="4292"/>
                  </a:lnTo>
                  <a:lnTo>
                    <a:pt x="1577" y="4402"/>
                  </a:lnTo>
                  <a:lnTo>
                    <a:pt x="1504" y="4512"/>
                  </a:lnTo>
                  <a:lnTo>
                    <a:pt x="1504" y="4622"/>
                  </a:lnTo>
                  <a:lnTo>
                    <a:pt x="1431" y="4769"/>
                  </a:lnTo>
                  <a:lnTo>
                    <a:pt x="1431" y="4953"/>
                  </a:lnTo>
                  <a:lnTo>
                    <a:pt x="1467" y="5099"/>
                  </a:lnTo>
                  <a:lnTo>
                    <a:pt x="1504" y="5173"/>
                  </a:lnTo>
                  <a:lnTo>
                    <a:pt x="1504" y="5209"/>
                  </a:lnTo>
                  <a:lnTo>
                    <a:pt x="1247" y="5760"/>
                  </a:lnTo>
                  <a:lnTo>
                    <a:pt x="880" y="6420"/>
                  </a:lnTo>
                  <a:lnTo>
                    <a:pt x="770" y="6640"/>
                  </a:lnTo>
                  <a:lnTo>
                    <a:pt x="770" y="6713"/>
                  </a:lnTo>
                  <a:lnTo>
                    <a:pt x="734" y="6823"/>
                  </a:lnTo>
                  <a:lnTo>
                    <a:pt x="734" y="6787"/>
                  </a:lnTo>
                  <a:lnTo>
                    <a:pt x="624" y="6787"/>
                  </a:lnTo>
                  <a:lnTo>
                    <a:pt x="550" y="6823"/>
                  </a:lnTo>
                  <a:lnTo>
                    <a:pt x="404" y="6933"/>
                  </a:lnTo>
                  <a:lnTo>
                    <a:pt x="330" y="6970"/>
                  </a:lnTo>
                  <a:lnTo>
                    <a:pt x="257" y="7007"/>
                  </a:lnTo>
                  <a:lnTo>
                    <a:pt x="183" y="7117"/>
                  </a:lnTo>
                  <a:lnTo>
                    <a:pt x="110" y="7227"/>
                  </a:lnTo>
                  <a:lnTo>
                    <a:pt x="110" y="7447"/>
                  </a:lnTo>
                  <a:lnTo>
                    <a:pt x="0" y="7777"/>
                  </a:lnTo>
                  <a:lnTo>
                    <a:pt x="37" y="7850"/>
                  </a:lnTo>
                  <a:lnTo>
                    <a:pt x="73" y="7887"/>
                  </a:lnTo>
                  <a:lnTo>
                    <a:pt x="110" y="7960"/>
                  </a:lnTo>
                  <a:lnTo>
                    <a:pt x="183" y="7960"/>
                  </a:lnTo>
                  <a:lnTo>
                    <a:pt x="367" y="8034"/>
                  </a:lnTo>
                  <a:lnTo>
                    <a:pt x="660" y="8034"/>
                  </a:lnTo>
                  <a:lnTo>
                    <a:pt x="660" y="7997"/>
                  </a:lnTo>
                  <a:lnTo>
                    <a:pt x="770" y="7997"/>
                  </a:lnTo>
                  <a:lnTo>
                    <a:pt x="880" y="8181"/>
                  </a:lnTo>
                  <a:lnTo>
                    <a:pt x="990" y="8364"/>
                  </a:lnTo>
                  <a:lnTo>
                    <a:pt x="1211" y="8657"/>
                  </a:lnTo>
                  <a:lnTo>
                    <a:pt x="1651" y="9281"/>
                  </a:lnTo>
                  <a:lnTo>
                    <a:pt x="1687" y="9354"/>
                  </a:lnTo>
                  <a:lnTo>
                    <a:pt x="1651" y="9501"/>
                  </a:lnTo>
                  <a:lnTo>
                    <a:pt x="1614" y="9648"/>
                  </a:lnTo>
                  <a:lnTo>
                    <a:pt x="1577" y="9831"/>
                  </a:lnTo>
                  <a:lnTo>
                    <a:pt x="1577" y="9941"/>
                  </a:lnTo>
                  <a:lnTo>
                    <a:pt x="1614" y="10051"/>
                  </a:lnTo>
                  <a:lnTo>
                    <a:pt x="1541" y="10235"/>
                  </a:lnTo>
                  <a:lnTo>
                    <a:pt x="1431" y="10418"/>
                  </a:lnTo>
                  <a:lnTo>
                    <a:pt x="1357" y="10601"/>
                  </a:lnTo>
                  <a:lnTo>
                    <a:pt x="1211" y="10785"/>
                  </a:lnTo>
                  <a:lnTo>
                    <a:pt x="1137" y="10858"/>
                  </a:lnTo>
                  <a:lnTo>
                    <a:pt x="1137" y="10968"/>
                  </a:lnTo>
                  <a:lnTo>
                    <a:pt x="1174" y="11078"/>
                  </a:lnTo>
                  <a:lnTo>
                    <a:pt x="1247" y="11152"/>
                  </a:lnTo>
                  <a:lnTo>
                    <a:pt x="1357" y="11188"/>
                  </a:lnTo>
                  <a:lnTo>
                    <a:pt x="1467" y="11152"/>
                  </a:lnTo>
                  <a:lnTo>
                    <a:pt x="1541" y="11078"/>
                  </a:lnTo>
                  <a:lnTo>
                    <a:pt x="1577" y="10968"/>
                  </a:lnTo>
                  <a:lnTo>
                    <a:pt x="1614" y="10932"/>
                  </a:lnTo>
                  <a:lnTo>
                    <a:pt x="1687" y="10822"/>
                  </a:lnTo>
                  <a:lnTo>
                    <a:pt x="1761" y="10638"/>
                  </a:lnTo>
                  <a:lnTo>
                    <a:pt x="1834" y="10491"/>
                  </a:lnTo>
                  <a:lnTo>
                    <a:pt x="1907" y="10198"/>
                  </a:lnTo>
                  <a:lnTo>
                    <a:pt x="2164" y="10198"/>
                  </a:lnTo>
                  <a:lnTo>
                    <a:pt x="2348" y="10161"/>
                  </a:lnTo>
                  <a:lnTo>
                    <a:pt x="2494" y="10088"/>
                  </a:lnTo>
                  <a:lnTo>
                    <a:pt x="2641" y="10015"/>
                  </a:lnTo>
                  <a:lnTo>
                    <a:pt x="2714" y="9905"/>
                  </a:lnTo>
                  <a:lnTo>
                    <a:pt x="3338" y="9905"/>
                  </a:lnTo>
                  <a:lnTo>
                    <a:pt x="3998" y="9941"/>
                  </a:lnTo>
                  <a:lnTo>
                    <a:pt x="4035" y="10051"/>
                  </a:lnTo>
                  <a:lnTo>
                    <a:pt x="4072" y="10088"/>
                  </a:lnTo>
                  <a:lnTo>
                    <a:pt x="4145" y="10161"/>
                  </a:lnTo>
                  <a:lnTo>
                    <a:pt x="4292" y="10235"/>
                  </a:lnTo>
                  <a:lnTo>
                    <a:pt x="4439" y="10308"/>
                  </a:lnTo>
                  <a:lnTo>
                    <a:pt x="4622" y="10308"/>
                  </a:lnTo>
                  <a:lnTo>
                    <a:pt x="4805" y="10271"/>
                  </a:lnTo>
                  <a:lnTo>
                    <a:pt x="4879" y="10235"/>
                  </a:lnTo>
                  <a:lnTo>
                    <a:pt x="5282" y="10822"/>
                  </a:lnTo>
                  <a:lnTo>
                    <a:pt x="5429" y="11115"/>
                  </a:lnTo>
                  <a:lnTo>
                    <a:pt x="5576" y="11408"/>
                  </a:lnTo>
                  <a:lnTo>
                    <a:pt x="5796" y="11995"/>
                  </a:lnTo>
                  <a:lnTo>
                    <a:pt x="5759" y="12105"/>
                  </a:lnTo>
                  <a:lnTo>
                    <a:pt x="5759" y="12215"/>
                  </a:lnTo>
                  <a:lnTo>
                    <a:pt x="5759" y="12362"/>
                  </a:lnTo>
                  <a:lnTo>
                    <a:pt x="5759" y="12472"/>
                  </a:lnTo>
                  <a:lnTo>
                    <a:pt x="5759" y="12509"/>
                  </a:lnTo>
                  <a:lnTo>
                    <a:pt x="5722" y="12619"/>
                  </a:lnTo>
                  <a:lnTo>
                    <a:pt x="5722" y="12692"/>
                  </a:lnTo>
                  <a:lnTo>
                    <a:pt x="5759" y="12766"/>
                  </a:lnTo>
                  <a:lnTo>
                    <a:pt x="5979" y="12876"/>
                  </a:lnTo>
                  <a:lnTo>
                    <a:pt x="5759" y="13169"/>
                  </a:lnTo>
                  <a:lnTo>
                    <a:pt x="5612" y="13463"/>
                  </a:lnTo>
                  <a:lnTo>
                    <a:pt x="5502" y="13793"/>
                  </a:lnTo>
                  <a:lnTo>
                    <a:pt x="5429" y="14123"/>
                  </a:lnTo>
                  <a:lnTo>
                    <a:pt x="5392" y="14196"/>
                  </a:lnTo>
                  <a:lnTo>
                    <a:pt x="5429" y="14270"/>
                  </a:lnTo>
                  <a:lnTo>
                    <a:pt x="5502" y="14343"/>
                  </a:lnTo>
                  <a:lnTo>
                    <a:pt x="5576" y="14380"/>
                  </a:lnTo>
                  <a:lnTo>
                    <a:pt x="5649" y="14416"/>
                  </a:lnTo>
                  <a:lnTo>
                    <a:pt x="5722" y="14416"/>
                  </a:lnTo>
                  <a:lnTo>
                    <a:pt x="5759" y="14380"/>
                  </a:lnTo>
                  <a:lnTo>
                    <a:pt x="5832" y="14306"/>
                  </a:lnTo>
                  <a:lnTo>
                    <a:pt x="5832" y="14233"/>
                  </a:lnTo>
                  <a:lnTo>
                    <a:pt x="5869" y="14086"/>
                  </a:lnTo>
                  <a:lnTo>
                    <a:pt x="5979" y="13793"/>
                  </a:lnTo>
                  <a:lnTo>
                    <a:pt x="6089" y="13463"/>
                  </a:lnTo>
                  <a:lnTo>
                    <a:pt x="6309" y="13022"/>
                  </a:lnTo>
                  <a:lnTo>
                    <a:pt x="6566" y="13022"/>
                  </a:lnTo>
                  <a:lnTo>
                    <a:pt x="6713" y="12986"/>
                  </a:lnTo>
                  <a:lnTo>
                    <a:pt x="6786" y="12876"/>
                  </a:lnTo>
                  <a:lnTo>
                    <a:pt x="6860" y="12582"/>
                  </a:lnTo>
                  <a:lnTo>
                    <a:pt x="7593" y="12582"/>
                  </a:lnTo>
                  <a:lnTo>
                    <a:pt x="8253" y="12546"/>
                  </a:lnTo>
                  <a:lnTo>
                    <a:pt x="8914" y="12509"/>
                  </a:lnTo>
                  <a:lnTo>
                    <a:pt x="8950" y="12509"/>
                  </a:lnTo>
                  <a:lnTo>
                    <a:pt x="8950" y="12619"/>
                  </a:lnTo>
                  <a:lnTo>
                    <a:pt x="9024" y="12692"/>
                  </a:lnTo>
                  <a:lnTo>
                    <a:pt x="9170" y="12802"/>
                  </a:lnTo>
                  <a:lnTo>
                    <a:pt x="9354" y="12876"/>
                  </a:lnTo>
                  <a:lnTo>
                    <a:pt x="9537" y="12912"/>
                  </a:lnTo>
                  <a:lnTo>
                    <a:pt x="9647" y="13279"/>
                  </a:lnTo>
                  <a:lnTo>
                    <a:pt x="9794" y="13829"/>
                  </a:lnTo>
                  <a:lnTo>
                    <a:pt x="9904" y="14050"/>
                  </a:lnTo>
                  <a:lnTo>
                    <a:pt x="9977" y="14160"/>
                  </a:lnTo>
                  <a:lnTo>
                    <a:pt x="10051" y="14270"/>
                  </a:lnTo>
                  <a:lnTo>
                    <a:pt x="10198" y="14270"/>
                  </a:lnTo>
                  <a:lnTo>
                    <a:pt x="10271" y="14233"/>
                  </a:lnTo>
                  <a:lnTo>
                    <a:pt x="10308" y="14160"/>
                  </a:lnTo>
                  <a:lnTo>
                    <a:pt x="10308" y="14013"/>
                  </a:lnTo>
                  <a:lnTo>
                    <a:pt x="10308" y="13903"/>
                  </a:lnTo>
                  <a:lnTo>
                    <a:pt x="10198" y="13609"/>
                  </a:lnTo>
                  <a:lnTo>
                    <a:pt x="9977" y="12949"/>
                  </a:lnTo>
                  <a:lnTo>
                    <a:pt x="9904" y="12729"/>
                  </a:lnTo>
                  <a:lnTo>
                    <a:pt x="9977" y="12619"/>
                  </a:lnTo>
                  <a:lnTo>
                    <a:pt x="10088" y="12399"/>
                  </a:lnTo>
                  <a:lnTo>
                    <a:pt x="10124" y="12215"/>
                  </a:lnTo>
                  <a:lnTo>
                    <a:pt x="10161" y="12032"/>
                  </a:lnTo>
                  <a:lnTo>
                    <a:pt x="10161" y="11885"/>
                  </a:lnTo>
                  <a:lnTo>
                    <a:pt x="10124" y="11849"/>
                  </a:lnTo>
                  <a:lnTo>
                    <a:pt x="10601" y="11042"/>
                  </a:lnTo>
                  <a:lnTo>
                    <a:pt x="11115" y="10235"/>
                  </a:lnTo>
                  <a:lnTo>
                    <a:pt x="11371" y="10088"/>
                  </a:lnTo>
                  <a:lnTo>
                    <a:pt x="11518" y="9978"/>
                  </a:lnTo>
                  <a:lnTo>
                    <a:pt x="11628" y="9868"/>
                  </a:lnTo>
                  <a:lnTo>
                    <a:pt x="11665" y="9831"/>
                  </a:lnTo>
                  <a:lnTo>
                    <a:pt x="11738" y="9758"/>
                  </a:lnTo>
                  <a:lnTo>
                    <a:pt x="11812" y="9611"/>
                  </a:lnTo>
                  <a:lnTo>
                    <a:pt x="11885" y="9464"/>
                  </a:lnTo>
                  <a:lnTo>
                    <a:pt x="12068" y="9501"/>
                  </a:lnTo>
                  <a:lnTo>
                    <a:pt x="12288" y="9501"/>
                  </a:lnTo>
                  <a:lnTo>
                    <a:pt x="12875" y="9538"/>
                  </a:lnTo>
                  <a:lnTo>
                    <a:pt x="13426" y="9501"/>
                  </a:lnTo>
                  <a:lnTo>
                    <a:pt x="13499" y="9501"/>
                  </a:lnTo>
                  <a:lnTo>
                    <a:pt x="13572" y="9464"/>
                  </a:lnTo>
                  <a:lnTo>
                    <a:pt x="13646" y="9391"/>
                  </a:lnTo>
                  <a:lnTo>
                    <a:pt x="13646" y="9318"/>
                  </a:lnTo>
                  <a:lnTo>
                    <a:pt x="13682" y="9244"/>
                  </a:lnTo>
                  <a:lnTo>
                    <a:pt x="13646" y="9171"/>
                  </a:lnTo>
                  <a:lnTo>
                    <a:pt x="13609" y="9098"/>
                  </a:lnTo>
                  <a:lnTo>
                    <a:pt x="13536" y="9024"/>
                  </a:lnTo>
                  <a:lnTo>
                    <a:pt x="13426" y="9024"/>
                  </a:lnTo>
                  <a:lnTo>
                    <a:pt x="13059" y="8988"/>
                  </a:lnTo>
                  <a:lnTo>
                    <a:pt x="12655" y="8988"/>
                  </a:lnTo>
                  <a:lnTo>
                    <a:pt x="11885" y="9024"/>
                  </a:lnTo>
                  <a:lnTo>
                    <a:pt x="11812" y="8951"/>
                  </a:lnTo>
                  <a:lnTo>
                    <a:pt x="11738" y="8877"/>
                  </a:lnTo>
                  <a:lnTo>
                    <a:pt x="11518" y="8767"/>
                  </a:lnTo>
                  <a:lnTo>
                    <a:pt x="11445" y="8767"/>
                  </a:lnTo>
                  <a:lnTo>
                    <a:pt x="11335" y="8804"/>
                  </a:lnTo>
                  <a:lnTo>
                    <a:pt x="11225" y="8767"/>
                  </a:lnTo>
                  <a:lnTo>
                    <a:pt x="11078" y="8804"/>
                  </a:lnTo>
                  <a:lnTo>
                    <a:pt x="10638" y="8107"/>
                  </a:lnTo>
                  <a:lnTo>
                    <a:pt x="10271" y="7594"/>
                  </a:lnTo>
                  <a:lnTo>
                    <a:pt x="10088" y="7300"/>
                  </a:lnTo>
                  <a:lnTo>
                    <a:pt x="9904" y="7080"/>
                  </a:lnTo>
                  <a:lnTo>
                    <a:pt x="9977" y="6970"/>
                  </a:lnTo>
                  <a:lnTo>
                    <a:pt x="10051" y="6823"/>
                  </a:lnTo>
                  <a:lnTo>
                    <a:pt x="10088" y="6713"/>
                  </a:lnTo>
                  <a:lnTo>
                    <a:pt x="10124" y="6567"/>
                  </a:lnTo>
                  <a:lnTo>
                    <a:pt x="10088" y="6493"/>
                  </a:lnTo>
                  <a:lnTo>
                    <a:pt x="10051" y="6456"/>
                  </a:lnTo>
                  <a:lnTo>
                    <a:pt x="9941" y="6456"/>
                  </a:lnTo>
                  <a:lnTo>
                    <a:pt x="10124" y="6236"/>
                  </a:lnTo>
                  <a:lnTo>
                    <a:pt x="10308" y="5980"/>
                  </a:lnTo>
                  <a:lnTo>
                    <a:pt x="10638" y="5503"/>
                  </a:lnTo>
                  <a:lnTo>
                    <a:pt x="11005" y="4953"/>
                  </a:lnTo>
                  <a:lnTo>
                    <a:pt x="11078" y="4953"/>
                  </a:lnTo>
                  <a:lnTo>
                    <a:pt x="11151" y="4916"/>
                  </a:lnTo>
                  <a:lnTo>
                    <a:pt x="11225" y="4843"/>
                  </a:lnTo>
                  <a:lnTo>
                    <a:pt x="11298" y="4769"/>
                  </a:lnTo>
                  <a:lnTo>
                    <a:pt x="11518" y="4586"/>
                  </a:lnTo>
                  <a:lnTo>
                    <a:pt x="11591" y="4476"/>
                  </a:lnTo>
                  <a:lnTo>
                    <a:pt x="11665" y="4366"/>
                  </a:lnTo>
                  <a:lnTo>
                    <a:pt x="11702" y="4256"/>
                  </a:lnTo>
                  <a:lnTo>
                    <a:pt x="11702" y="4146"/>
                  </a:lnTo>
                  <a:lnTo>
                    <a:pt x="11665" y="3999"/>
                  </a:lnTo>
                  <a:lnTo>
                    <a:pt x="11591" y="3889"/>
                  </a:lnTo>
                  <a:lnTo>
                    <a:pt x="11518" y="3779"/>
                  </a:lnTo>
                  <a:lnTo>
                    <a:pt x="11408" y="3742"/>
                  </a:lnTo>
                  <a:lnTo>
                    <a:pt x="11298" y="3705"/>
                  </a:lnTo>
                  <a:lnTo>
                    <a:pt x="11151" y="3669"/>
                  </a:lnTo>
                  <a:lnTo>
                    <a:pt x="10931" y="3192"/>
                  </a:lnTo>
                  <a:lnTo>
                    <a:pt x="10674" y="2752"/>
                  </a:lnTo>
                  <a:lnTo>
                    <a:pt x="10344" y="2091"/>
                  </a:lnTo>
                  <a:lnTo>
                    <a:pt x="10124" y="1725"/>
                  </a:lnTo>
                  <a:lnTo>
                    <a:pt x="9904" y="1431"/>
                  </a:lnTo>
                  <a:lnTo>
                    <a:pt x="9941" y="1284"/>
                  </a:lnTo>
                  <a:lnTo>
                    <a:pt x="9941" y="1211"/>
                  </a:lnTo>
                  <a:lnTo>
                    <a:pt x="9977" y="1064"/>
                  </a:lnTo>
                  <a:lnTo>
                    <a:pt x="9941" y="954"/>
                  </a:lnTo>
                  <a:lnTo>
                    <a:pt x="9904" y="844"/>
                  </a:lnTo>
                  <a:lnTo>
                    <a:pt x="9831" y="697"/>
                  </a:lnTo>
                  <a:lnTo>
                    <a:pt x="9721" y="587"/>
                  </a:lnTo>
                  <a:lnTo>
                    <a:pt x="9574" y="514"/>
                  </a:lnTo>
                  <a:lnTo>
                    <a:pt x="9427" y="477"/>
                  </a:lnTo>
                  <a:lnTo>
                    <a:pt x="9244" y="514"/>
                  </a:lnTo>
                  <a:lnTo>
                    <a:pt x="9097" y="551"/>
                  </a:lnTo>
                  <a:lnTo>
                    <a:pt x="8987" y="661"/>
                  </a:lnTo>
                  <a:lnTo>
                    <a:pt x="8914" y="808"/>
                  </a:lnTo>
                  <a:lnTo>
                    <a:pt x="8877" y="954"/>
                  </a:lnTo>
                  <a:lnTo>
                    <a:pt x="8840" y="1028"/>
                  </a:lnTo>
                  <a:lnTo>
                    <a:pt x="7887" y="1101"/>
                  </a:lnTo>
                  <a:lnTo>
                    <a:pt x="7080" y="1174"/>
                  </a:lnTo>
                  <a:lnTo>
                    <a:pt x="6933" y="1174"/>
                  </a:lnTo>
                  <a:lnTo>
                    <a:pt x="6860" y="1064"/>
                  </a:lnTo>
                  <a:lnTo>
                    <a:pt x="6749" y="918"/>
                  </a:lnTo>
                  <a:lnTo>
                    <a:pt x="6713" y="881"/>
                  </a:lnTo>
                  <a:lnTo>
                    <a:pt x="6639" y="808"/>
                  </a:lnTo>
                  <a:lnTo>
                    <a:pt x="6529" y="771"/>
                  </a:lnTo>
                  <a:lnTo>
                    <a:pt x="6456" y="771"/>
                  </a:lnTo>
                  <a:lnTo>
                    <a:pt x="6383" y="808"/>
                  </a:lnTo>
                  <a:lnTo>
                    <a:pt x="5942" y="808"/>
                  </a:lnTo>
                  <a:lnTo>
                    <a:pt x="5686" y="477"/>
                  </a:lnTo>
                  <a:lnTo>
                    <a:pt x="5576" y="294"/>
                  </a:lnTo>
                  <a:lnTo>
                    <a:pt x="5466" y="111"/>
                  </a:lnTo>
                  <a:lnTo>
                    <a:pt x="5429" y="37"/>
                  </a:lnTo>
                  <a:lnTo>
                    <a:pt x="5356" y="1"/>
                  </a:lnTo>
                  <a:lnTo>
                    <a:pt x="5209" y="1"/>
                  </a:lnTo>
                  <a:lnTo>
                    <a:pt x="5025" y="37"/>
                  </a:lnTo>
                  <a:lnTo>
                    <a:pt x="491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6" name="Shape 306"/>
            <p:cNvSpPr/>
            <p:nvPr/>
          </p:nvSpPr>
          <p:spPr>
            <a:xfrm>
              <a:off x="6789450" y="3384325"/>
              <a:ext cx="262300" cy="186175"/>
            </a:xfrm>
            <a:custGeom>
              <a:avLst/>
              <a:gdLst/>
              <a:ahLst/>
              <a:cxnLst/>
              <a:rect l="0" t="0" r="0" b="0"/>
              <a:pathLst>
                <a:path w="10492" h="7447" extrusionOk="0">
                  <a:moveTo>
                    <a:pt x="7300" y="1761"/>
                  </a:moveTo>
                  <a:lnTo>
                    <a:pt x="7117" y="1797"/>
                  </a:lnTo>
                  <a:lnTo>
                    <a:pt x="6897" y="1834"/>
                  </a:lnTo>
                  <a:lnTo>
                    <a:pt x="6713" y="1907"/>
                  </a:lnTo>
                  <a:lnTo>
                    <a:pt x="6530" y="2017"/>
                  </a:lnTo>
                  <a:lnTo>
                    <a:pt x="6383" y="2128"/>
                  </a:lnTo>
                  <a:lnTo>
                    <a:pt x="6273" y="2274"/>
                  </a:lnTo>
                  <a:lnTo>
                    <a:pt x="6200" y="2458"/>
                  </a:lnTo>
                  <a:lnTo>
                    <a:pt x="6200" y="2531"/>
                  </a:lnTo>
                  <a:lnTo>
                    <a:pt x="6237" y="2604"/>
                  </a:lnTo>
                  <a:lnTo>
                    <a:pt x="6310" y="2641"/>
                  </a:lnTo>
                  <a:lnTo>
                    <a:pt x="6383" y="2641"/>
                  </a:lnTo>
                  <a:lnTo>
                    <a:pt x="6530" y="2604"/>
                  </a:lnTo>
                  <a:lnTo>
                    <a:pt x="6640" y="2531"/>
                  </a:lnTo>
                  <a:lnTo>
                    <a:pt x="6860" y="2384"/>
                  </a:lnTo>
                  <a:lnTo>
                    <a:pt x="7007" y="2348"/>
                  </a:lnTo>
                  <a:lnTo>
                    <a:pt x="7154" y="2274"/>
                  </a:lnTo>
                  <a:lnTo>
                    <a:pt x="7484" y="2274"/>
                  </a:lnTo>
                  <a:lnTo>
                    <a:pt x="7667" y="2311"/>
                  </a:lnTo>
                  <a:lnTo>
                    <a:pt x="7851" y="2384"/>
                  </a:lnTo>
                  <a:lnTo>
                    <a:pt x="7924" y="2458"/>
                  </a:lnTo>
                  <a:lnTo>
                    <a:pt x="7961" y="2531"/>
                  </a:lnTo>
                  <a:lnTo>
                    <a:pt x="7997" y="2641"/>
                  </a:lnTo>
                  <a:lnTo>
                    <a:pt x="7997" y="2751"/>
                  </a:lnTo>
                  <a:lnTo>
                    <a:pt x="7961" y="2898"/>
                  </a:lnTo>
                  <a:lnTo>
                    <a:pt x="7887" y="3045"/>
                  </a:lnTo>
                  <a:lnTo>
                    <a:pt x="7667" y="3338"/>
                  </a:lnTo>
                  <a:lnTo>
                    <a:pt x="7190" y="3998"/>
                  </a:lnTo>
                  <a:lnTo>
                    <a:pt x="6713" y="4622"/>
                  </a:lnTo>
                  <a:lnTo>
                    <a:pt x="5686" y="5869"/>
                  </a:lnTo>
                  <a:lnTo>
                    <a:pt x="5613" y="6016"/>
                  </a:lnTo>
                  <a:lnTo>
                    <a:pt x="5650" y="6162"/>
                  </a:lnTo>
                  <a:lnTo>
                    <a:pt x="5686" y="6236"/>
                  </a:lnTo>
                  <a:lnTo>
                    <a:pt x="5723" y="6273"/>
                  </a:lnTo>
                  <a:lnTo>
                    <a:pt x="5796" y="6309"/>
                  </a:lnTo>
                  <a:lnTo>
                    <a:pt x="5870" y="6309"/>
                  </a:lnTo>
                  <a:lnTo>
                    <a:pt x="6567" y="6273"/>
                  </a:lnTo>
                  <a:lnTo>
                    <a:pt x="7264" y="6309"/>
                  </a:lnTo>
                  <a:lnTo>
                    <a:pt x="8034" y="6346"/>
                  </a:lnTo>
                  <a:lnTo>
                    <a:pt x="8401" y="6419"/>
                  </a:lnTo>
                  <a:lnTo>
                    <a:pt x="8547" y="6419"/>
                  </a:lnTo>
                  <a:lnTo>
                    <a:pt x="8731" y="6383"/>
                  </a:lnTo>
                  <a:lnTo>
                    <a:pt x="8841" y="6309"/>
                  </a:lnTo>
                  <a:lnTo>
                    <a:pt x="8878" y="6199"/>
                  </a:lnTo>
                  <a:lnTo>
                    <a:pt x="8878" y="6089"/>
                  </a:lnTo>
                  <a:lnTo>
                    <a:pt x="8768" y="6016"/>
                  </a:lnTo>
                  <a:lnTo>
                    <a:pt x="8658" y="5942"/>
                  </a:lnTo>
                  <a:lnTo>
                    <a:pt x="8474" y="5869"/>
                  </a:lnTo>
                  <a:lnTo>
                    <a:pt x="8107" y="5796"/>
                  </a:lnTo>
                  <a:lnTo>
                    <a:pt x="7410" y="5759"/>
                  </a:lnTo>
                  <a:lnTo>
                    <a:pt x="6457" y="5759"/>
                  </a:lnTo>
                  <a:lnTo>
                    <a:pt x="7557" y="4365"/>
                  </a:lnTo>
                  <a:lnTo>
                    <a:pt x="7851" y="3998"/>
                  </a:lnTo>
                  <a:lnTo>
                    <a:pt x="8144" y="3595"/>
                  </a:lnTo>
                  <a:lnTo>
                    <a:pt x="8291" y="3375"/>
                  </a:lnTo>
                  <a:lnTo>
                    <a:pt x="8401" y="3191"/>
                  </a:lnTo>
                  <a:lnTo>
                    <a:pt x="8474" y="2935"/>
                  </a:lnTo>
                  <a:lnTo>
                    <a:pt x="8511" y="2714"/>
                  </a:lnTo>
                  <a:lnTo>
                    <a:pt x="8511" y="2494"/>
                  </a:lnTo>
                  <a:lnTo>
                    <a:pt x="8437" y="2311"/>
                  </a:lnTo>
                  <a:lnTo>
                    <a:pt x="8327" y="2164"/>
                  </a:lnTo>
                  <a:lnTo>
                    <a:pt x="8217" y="2017"/>
                  </a:lnTo>
                  <a:lnTo>
                    <a:pt x="8071" y="1907"/>
                  </a:lnTo>
                  <a:lnTo>
                    <a:pt x="7887" y="1834"/>
                  </a:lnTo>
                  <a:lnTo>
                    <a:pt x="7667" y="1797"/>
                  </a:lnTo>
                  <a:lnTo>
                    <a:pt x="7484" y="1761"/>
                  </a:lnTo>
                  <a:close/>
                  <a:moveTo>
                    <a:pt x="954" y="0"/>
                  </a:moveTo>
                  <a:lnTo>
                    <a:pt x="771" y="37"/>
                  </a:lnTo>
                  <a:lnTo>
                    <a:pt x="624" y="110"/>
                  </a:lnTo>
                  <a:lnTo>
                    <a:pt x="441" y="183"/>
                  </a:lnTo>
                  <a:lnTo>
                    <a:pt x="294" y="257"/>
                  </a:lnTo>
                  <a:lnTo>
                    <a:pt x="147" y="404"/>
                  </a:lnTo>
                  <a:lnTo>
                    <a:pt x="37" y="514"/>
                  </a:lnTo>
                  <a:lnTo>
                    <a:pt x="1" y="587"/>
                  </a:lnTo>
                  <a:lnTo>
                    <a:pt x="1" y="660"/>
                  </a:lnTo>
                  <a:lnTo>
                    <a:pt x="74" y="770"/>
                  </a:lnTo>
                  <a:lnTo>
                    <a:pt x="184" y="844"/>
                  </a:lnTo>
                  <a:lnTo>
                    <a:pt x="257" y="844"/>
                  </a:lnTo>
                  <a:lnTo>
                    <a:pt x="331" y="807"/>
                  </a:lnTo>
                  <a:lnTo>
                    <a:pt x="661" y="660"/>
                  </a:lnTo>
                  <a:lnTo>
                    <a:pt x="844" y="624"/>
                  </a:lnTo>
                  <a:lnTo>
                    <a:pt x="1028" y="587"/>
                  </a:lnTo>
                  <a:lnTo>
                    <a:pt x="991" y="624"/>
                  </a:lnTo>
                  <a:lnTo>
                    <a:pt x="991" y="844"/>
                  </a:lnTo>
                  <a:lnTo>
                    <a:pt x="991" y="1064"/>
                  </a:lnTo>
                  <a:lnTo>
                    <a:pt x="1101" y="1467"/>
                  </a:lnTo>
                  <a:lnTo>
                    <a:pt x="1358" y="2641"/>
                  </a:lnTo>
                  <a:lnTo>
                    <a:pt x="2312" y="7263"/>
                  </a:lnTo>
                  <a:lnTo>
                    <a:pt x="2348" y="7336"/>
                  </a:lnTo>
                  <a:lnTo>
                    <a:pt x="2422" y="7410"/>
                  </a:lnTo>
                  <a:lnTo>
                    <a:pt x="2495" y="7446"/>
                  </a:lnTo>
                  <a:lnTo>
                    <a:pt x="2678" y="7446"/>
                  </a:lnTo>
                  <a:lnTo>
                    <a:pt x="2752" y="7410"/>
                  </a:lnTo>
                  <a:lnTo>
                    <a:pt x="2825" y="7336"/>
                  </a:lnTo>
                  <a:lnTo>
                    <a:pt x="2862" y="7263"/>
                  </a:lnTo>
                  <a:lnTo>
                    <a:pt x="4072" y="4108"/>
                  </a:lnTo>
                  <a:lnTo>
                    <a:pt x="5246" y="990"/>
                  </a:lnTo>
                  <a:lnTo>
                    <a:pt x="6457" y="917"/>
                  </a:lnTo>
                  <a:lnTo>
                    <a:pt x="7667" y="880"/>
                  </a:lnTo>
                  <a:lnTo>
                    <a:pt x="8988" y="917"/>
                  </a:lnTo>
                  <a:lnTo>
                    <a:pt x="9648" y="990"/>
                  </a:lnTo>
                  <a:lnTo>
                    <a:pt x="9978" y="990"/>
                  </a:lnTo>
                  <a:lnTo>
                    <a:pt x="10308" y="954"/>
                  </a:lnTo>
                  <a:lnTo>
                    <a:pt x="10382" y="917"/>
                  </a:lnTo>
                  <a:lnTo>
                    <a:pt x="10455" y="880"/>
                  </a:lnTo>
                  <a:lnTo>
                    <a:pt x="10492" y="807"/>
                  </a:lnTo>
                  <a:lnTo>
                    <a:pt x="10492" y="734"/>
                  </a:lnTo>
                  <a:lnTo>
                    <a:pt x="10418" y="587"/>
                  </a:lnTo>
                  <a:lnTo>
                    <a:pt x="10382" y="514"/>
                  </a:lnTo>
                  <a:lnTo>
                    <a:pt x="10308" y="477"/>
                  </a:lnTo>
                  <a:lnTo>
                    <a:pt x="10015" y="404"/>
                  </a:lnTo>
                  <a:lnTo>
                    <a:pt x="9721" y="367"/>
                  </a:lnTo>
                  <a:lnTo>
                    <a:pt x="9134" y="330"/>
                  </a:lnTo>
                  <a:lnTo>
                    <a:pt x="7814" y="293"/>
                  </a:lnTo>
                  <a:lnTo>
                    <a:pt x="6420" y="330"/>
                  </a:lnTo>
                  <a:lnTo>
                    <a:pt x="5026" y="404"/>
                  </a:lnTo>
                  <a:lnTo>
                    <a:pt x="4916" y="440"/>
                  </a:lnTo>
                  <a:lnTo>
                    <a:pt x="4843" y="477"/>
                  </a:lnTo>
                  <a:lnTo>
                    <a:pt x="4806" y="550"/>
                  </a:lnTo>
                  <a:lnTo>
                    <a:pt x="4733" y="624"/>
                  </a:lnTo>
                  <a:lnTo>
                    <a:pt x="2678" y="6162"/>
                  </a:lnTo>
                  <a:lnTo>
                    <a:pt x="2128" y="3705"/>
                  </a:lnTo>
                  <a:lnTo>
                    <a:pt x="1725" y="1981"/>
                  </a:lnTo>
                  <a:lnTo>
                    <a:pt x="1541" y="1210"/>
                  </a:lnTo>
                  <a:lnTo>
                    <a:pt x="1468" y="844"/>
                  </a:lnTo>
                  <a:lnTo>
                    <a:pt x="1431" y="660"/>
                  </a:lnTo>
                  <a:lnTo>
                    <a:pt x="1395" y="550"/>
                  </a:lnTo>
                  <a:lnTo>
                    <a:pt x="1431" y="550"/>
                  </a:lnTo>
                  <a:lnTo>
                    <a:pt x="1468" y="514"/>
                  </a:lnTo>
                  <a:lnTo>
                    <a:pt x="1468" y="477"/>
                  </a:lnTo>
                  <a:lnTo>
                    <a:pt x="1505" y="367"/>
                  </a:lnTo>
                  <a:lnTo>
                    <a:pt x="1505" y="220"/>
                  </a:lnTo>
                  <a:lnTo>
                    <a:pt x="1468" y="110"/>
                  </a:lnTo>
                  <a:lnTo>
                    <a:pt x="1395" y="73"/>
                  </a:lnTo>
                  <a:lnTo>
                    <a:pt x="1321" y="37"/>
                  </a:lnTo>
                  <a:lnTo>
                    <a:pt x="1138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7" name="Shape 307"/>
            <p:cNvSpPr/>
            <p:nvPr/>
          </p:nvSpPr>
          <p:spPr>
            <a:xfrm>
              <a:off x="6950850" y="4617725"/>
              <a:ext cx="254050" cy="162350"/>
            </a:xfrm>
            <a:custGeom>
              <a:avLst/>
              <a:gdLst/>
              <a:ahLst/>
              <a:cxnLst/>
              <a:rect l="0" t="0" r="0" b="0"/>
              <a:pathLst>
                <a:path w="10162" h="6494" extrusionOk="0">
                  <a:moveTo>
                    <a:pt x="8291" y="587"/>
                  </a:moveTo>
                  <a:lnTo>
                    <a:pt x="8291" y="698"/>
                  </a:lnTo>
                  <a:lnTo>
                    <a:pt x="8327" y="771"/>
                  </a:lnTo>
                  <a:lnTo>
                    <a:pt x="8401" y="808"/>
                  </a:lnTo>
                  <a:lnTo>
                    <a:pt x="8474" y="808"/>
                  </a:lnTo>
                  <a:lnTo>
                    <a:pt x="8768" y="771"/>
                  </a:lnTo>
                  <a:lnTo>
                    <a:pt x="8914" y="771"/>
                  </a:lnTo>
                  <a:lnTo>
                    <a:pt x="8988" y="808"/>
                  </a:lnTo>
                  <a:lnTo>
                    <a:pt x="9024" y="844"/>
                  </a:lnTo>
                  <a:lnTo>
                    <a:pt x="9208" y="1101"/>
                  </a:lnTo>
                  <a:lnTo>
                    <a:pt x="9318" y="1321"/>
                  </a:lnTo>
                  <a:lnTo>
                    <a:pt x="9465" y="1615"/>
                  </a:lnTo>
                  <a:lnTo>
                    <a:pt x="9538" y="1871"/>
                  </a:lnTo>
                  <a:lnTo>
                    <a:pt x="9611" y="2165"/>
                  </a:lnTo>
                  <a:lnTo>
                    <a:pt x="9648" y="2458"/>
                  </a:lnTo>
                  <a:lnTo>
                    <a:pt x="9648" y="2715"/>
                  </a:lnTo>
                  <a:lnTo>
                    <a:pt x="9575" y="2972"/>
                  </a:lnTo>
                  <a:lnTo>
                    <a:pt x="9501" y="3229"/>
                  </a:lnTo>
                  <a:lnTo>
                    <a:pt x="9354" y="3485"/>
                  </a:lnTo>
                  <a:lnTo>
                    <a:pt x="9171" y="3669"/>
                  </a:lnTo>
                  <a:lnTo>
                    <a:pt x="8988" y="3852"/>
                  </a:lnTo>
                  <a:lnTo>
                    <a:pt x="8731" y="3962"/>
                  </a:lnTo>
                  <a:lnTo>
                    <a:pt x="8474" y="3999"/>
                  </a:lnTo>
                  <a:lnTo>
                    <a:pt x="8327" y="3999"/>
                  </a:lnTo>
                  <a:lnTo>
                    <a:pt x="8217" y="3925"/>
                  </a:lnTo>
                  <a:lnTo>
                    <a:pt x="8107" y="3852"/>
                  </a:lnTo>
                  <a:lnTo>
                    <a:pt x="7997" y="3742"/>
                  </a:lnTo>
                  <a:lnTo>
                    <a:pt x="7851" y="3485"/>
                  </a:lnTo>
                  <a:lnTo>
                    <a:pt x="7740" y="3229"/>
                  </a:lnTo>
                  <a:lnTo>
                    <a:pt x="7630" y="2935"/>
                  </a:lnTo>
                  <a:lnTo>
                    <a:pt x="7594" y="2605"/>
                  </a:lnTo>
                  <a:lnTo>
                    <a:pt x="7557" y="2311"/>
                  </a:lnTo>
                  <a:lnTo>
                    <a:pt x="7594" y="1981"/>
                  </a:lnTo>
                  <a:lnTo>
                    <a:pt x="7630" y="1578"/>
                  </a:lnTo>
                  <a:lnTo>
                    <a:pt x="7777" y="1211"/>
                  </a:lnTo>
                  <a:lnTo>
                    <a:pt x="7887" y="1028"/>
                  </a:lnTo>
                  <a:lnTo>
                    <a:pt x="7997" y="844"/>
                  </a:lnTo>
                  <a:lnTo>
                    <a:pt x="8107" y="698"/>
                  </a:lnTo>
                  <a:lnTo>
                    <a:pt x="8291" y="587"/>
                  </a:lnTo>
                  <a:close/>
                  <a:moveTo>
                    <a:pt x="8401" y="147"/>
                  </a:moveTo>
                  <a:lnTo>
                    <a:pt x="8181" y="221"/>
                  </a:lnTo>
                  <a:lnTo>
                    <a:pt x="7961" y="294"/>
                  </a:lnTo>
                  <a:lnTo>
                    <a:pt x="7814" y="404"/>
                  </a:lnTo>
                  <a:lnTo>
                    <a:pt x="7667" y="551"/>
                  </a:lnTo>
                  <a:lnTo>
                    <a:pt x="7520" y="698"/>
                  </a:lnTo>
                  <a:lnTo>
                    <a:pt x="7410" y="881"/>
                  </a:lnTo>
                  <a:lnTo>
                    <a:pt x="7264" y="1284"/>
                  </a:lnTo>
                  <a:lnTo>
                    <a:pt x="7154" y="1688"/>
                  </a:lnTo>
                  <a:lnTo>
                    <a:pt x="7117" y="2055"/>
                  </a:lnTo>
                  <a:lnTo>
                    <a:pt x="7080" y="2458"/>
                  </a:lnTo>
                  <a:lnTo>
                    <a:pt x="7154" y="2935"/>
                  </a:lnTo>
                  <a:lnTo>
                    <a:pt x="7264" y="3375"/>
                  </a:lnTo>
                  <a:lnTo>
                    <a:pt x="7410" y="3779"/>
                  </a:lnTo>
                  <a:lnTo>
                    <a:pt x="7520" y="3962"/>
                  </a:lnTo>
                  <a:lnTo>
                    <a:pt x="7667" y="4146"/>
                  </a:lnTo>
                  <a:lnTo>
                    <a:pt x="7814" y="4292"/>
                  </a:lnTo>
                  <a:lnTo>
                    <a:pt x="7961" y="4402"/>
                  </a:lnTo>
                  <a:lnTo>
                    <a:pt x="8144" y="4476"/>
                  </a:lnTo>
                  <a:lnTo>
                    <a:pt x="8364" y="4512"/>
                  </a:lnTo>
                  <a:lnTo>
                    <a:pt x="8584" y="4512"/>
                  </a:lnTo>
                  <a:lnTo>
                    <a:pt x="8768" y="4476"/>
                  </a:lnTo>
                  <a:lnTo>
                    <a:pt x="8988" y="4439"/>
                  </a:lnTo>
                  <a:lnTo>
                    <a:pt x="9134" y="4366"/>
                  </a:lnTo>
                  <a:lnTo>
                    <a:pt x="9318" y="4256"/>
                  </a:lnTo>
                  <a:lnTo>
                    <a:pt x="9465" y="4146"/>
                  </a:lnTo>
                  <a:lnTo>
                    <a:pt x="9721" y="3852"/>
                  </a:lnTo>
                  <a:lnTo>
                    <a:pt x="9905" y="3522"/>
                  </a:lnTo>
                  <a:lnTo>
                    <a:pt x="10051" y="3118"/>
                  </a:lnTo>
                  <a:lnTo>
                    <a:pt x="10161" y="2752"/>
                  </a:lnTo>
                  <a:lnTo>
                    <a:pt x="10161" y="2348"/>
                  </a:lnTo>
                  <a:lnTo>
                    <a:pt x="10125" y="2091"/>
                  </a:lnTo>
                  <a:lnTo>
                    <a:pt x="10051" y="1761"/>
                  </a:lnTo>
                  <a:lnTo>
                    <a:pt x="9941" y="1394"/>
                  </a:lnTo>
                  <a:lnTo>
                    <a:pt x="9758" y="1064"/>
                  </a:lnTo>
                  <a:lnTo>
                    <a:pt x="9575" y="734"/>
                  </a:lnTo>
                  <a:lnTo>
                    <a:pt x="9354" y="441"/>
                  </a:lnTo>
                  <a:lnTo>
                    <a:pt x="9244" y="331"/>
                  </a:lnTo>
                  <a:lnTo>
                    <a:pt x="9098" y="257"/>
                  </a:lnTo>
                  <a:lnTo>
                    <a:pt x="8988" y="221"/>
                  </a:lnTo>
                  <a:lnTo>
                    <a:pt x="8841" y="184"/>
                  </a:lnTo>
                  <a:lnTo>
                    <a:pt x="8621" y="147"/>
                  </a:lnTo>
                  <a:close/>
                  <a:moveTo>
                    <a:pt x="3999" y="1"/>
                  </a:moveTo>
                  <a:lnTo>
                    <a:pt x="3926" y="37"/>
                  </a:lnTo>
                  <a:lnTo>
                    <a:pt x="3852" y="111"/>
                  </a:lnTo>
                  <a:lnTo>
                    <a:pt x="3816" y="404"/>
                  </a:lnTo>
                  <a:lnTo>
                    <a:pt x="3779" y="734"/>
                  </a:lnTo>
                  <a:lnTo>
                    <a:pt x="3705" y="1321"/>
                  </a:lnTo>
                  <a:lnTo>
                    <a:pt x="3632" y="2458"/>
                  </a:lnTo>
                  <a:lnTo>
                    <a:pt x="2898" y="2385"/>
                  </a:lnTo>
                  <a:lnTo>
                    <a:pt x="2128" y="2385"/>
                  </a:lnTo>
                  <a:lnTo>
                    <a:pt x="1395" y="2422"/>
                  </a:lnTo>
                  <a:lnTo>
                    <a:pt x="1028" y="2495"/>
                  </a:lnTo>
                  <a:lnTo>
                    <a:pt x="661" y="2568"/>
                  </a:lnTo>
                  <a:lnTo>
                    <a:pt x="661" y="2495"/>
                  </a:lnTo>
                  <a:lnTo>
                    <a:pt x="588" y="2458"/>
                  </a:lnTo>
                  <a:lnTo>
                    <a:pt x="551" y="2495"/>
                  </a:lnTo>
                  <a:lnTo>
                    <a:pt x="478" y="1651"/>
                  </a:lnTo>
                  <a:lnTo>
                    <a:pt x="441" y="918"/>
                  </a:lnTo>
                  <a:lnTo>
                    <a:pt x="404" y="551"/>
                  </a:lnTo>
                  <a:lnTo>
                    <a:pt x="367" y="184"/>
                  </a:lnTo>
                  <a:lnTo>
                    <a:pt x="331" y="111"/>
                  </a:lnTo>
                  <a:lnTo>
                    <a:pt x="147" y="111"/>
                  </a:lnTo>
                  <a:lnTo>
                    <a:pt x="111" y="184"/>
                  </a:lnTo>
                  <a:lnTo>
                    <a:pt x="37" y="514"/>
                  </a:lnTo>
                  <a:lnTo>
                    <a:pt x="1" y="881"/>
                  </a:lnTo>
                  <a:lnTo>
                    <a:pt x="1" y="1578"/>
                  </a:lnTo>
                  <a:lnTo>
                    <a:pt x="37" y="2275"/>
                  </a:lnTo>
                  <a:lnTo>
                    <a:pt x="111" y="2972"/>
                  </a:lnTo>
                  <a:lnTo>
                    <a:pt x="184" y="3632"/>
                  </a:lnTo>
                  <a:lnTo>
                    <a:pt x="294" y="4329"/>
                  </a:lnTo>
                  <a:lnTo>
                    <a:pt x="404" y="4989"/>
                  </a:lnTo>
                  <a:lnTo>
                    <a:pt x="478" y="5356"/>
                  </a:lnTo>
                  <a:lnTo>
                    <a:pt x="551" y="5503"/>
                  </a:lnTo>
                  <a:lnTo>
                    <a:pt x="588" y="5650"/>
                  </a:lnTo>
                  <a:lnTo>
                    <a:pt x="551" y="5723"/>
                  </a:lnTo>
                  <a:lnTo>
                    <a:pt x="588" y="5833"/>
                  </a:lnTo>
                  <a:lnTo>
                    <a:pt x="661" y="5906"/>
                  </a:lnTo>
                  <a:lnTo>
                    <a:pt x="734" y="5943"/>
                  </a:lnTo>
                  <a:lnTo>
                    <a:pt x="881" y="5943"/>
                  </a:lnTo>
                  <a:lnTo>
                    <a:pt x="954" y="5906"/>
                  </a:lnTo>
                  <a:lnTo>
                    <a:pt x="1028" y="5833"/>
                  </a:lnTo>
                  <a:lnTo>
                    <a:pt x="1064" y="5760"/>
                  </a:lnTo>
                  <a:lnTo>
                    <a:pt x="1064" y="5650"/>
                  </a:lnTo>
                  <a:lnTo>
                    <a:pt x="1064" y="5466"/>
                  </a:lnTo>
                  <a:lnTo>
                    <a:pt x="881" y="4696"/>
                  </a:lnTo>
                  <a:lnTo>
                    <a:pt x="734" y="3889"/>
                  </a:lnTo>
                  <a:lnTo>
                    <a:pt x="624" y="3082"/>
                  </a:lnTo>
                  <a:lnTo>
                    <a:pt x="588" y="2935"/>
                  </a:lnTo>
                  <a:lnTo>
                    <a:pt x="991" y="2972"/>
                  </a:lnTo>
                  <a:lnTo>
                    <a:pt x="1358" y="2935"/>
                  </a:lnTo>
                  <a:lnTo>
                    <a:pt x="2128" y="2898"/>
                  </a:lnTo>
                  <a:lnTo>
                    <a:pt x="2862" y="2898"/>
                  </a:lnTo>
                  <a:lnTo>
                    <a:pt x="3632" y="2972"/>
                  </a:lnTo>
                  <a:lnTo>
                    <a:pt x="3559" y="4256"/>
                  </a:lnTo>
                  <a:lnTo>
                    <a:pt x="3485" y="4843"/>
                  </a:lnTo>
                  <a:lnTo>
                    <a:pt x="3485" y="4989"/>
                  </a:lnTo>
                  <a:lnTo>
                    <a:pt x="3522" y="5173"/>
                  </a:lnTo>
                  <a:lnTo>
                    <a:pt x="3559" y="5283"/>
                  </a:lnTo>
                  <a:lnTo>
                    <a:pt x="3632" y="5393"/>
                  </a:lnTo>
                  <a:lnTo>
                    <a:pt x="3669" y="5429"/>
                  </a:lnTo>
                  <a:lnTo>
                    <a:pt x="3742" y="5466"/>
                  </a:lnTo>
                  <a:lnTo>
                    <a:pt x="3852" y="5393"/>
                  </a:lnTo>
                  <a:lnTo>
                    <a:pt x="3926" y="5319"/>
                  </a:lnTo>
                  <a:lnTo>
                    <a:pt x="3999" y="5209"/>
                  </a:lnTo>
                  <a:lnTo>
                    <a:pt x="4036" y="4916"/>
                  </a:lnTo>
                  <a:lnTo>
                    <a:pt x="4036" y="4366"/>
                  </a:lnTo>
                  <a:lnTo>
                    <a:pt x="4109" y="2935"/>
                  </a:lnTo>
                  <a:lnTo>
                    <a:pt x="4146" y="1468"/>
                  </a:lnTo>
                  <a:lnTo>
                    <a:pt x="4182" y="771"/>
                  </a:lnTo>
                  <a:lnTo>
                    <a:pt x="4182" y="441"/>
                  </a:lnTo>
                  <a:lnTo>
                    <a:pt x="4146" y="111"/>
                  </a:lnTo>
                  <a:lnTo>
                    <a:pt x="4072" y="37"/>
                  </a:lnTo>
                  <a:lnTo>
                    <a:pt x="3999" y="1"/>
                  </a:lnTo>
                  <a:close/>
                  <a:moveTo>
                    <a:pt x="5503" y="3779"/>
                  </a:moveTo>
                  <a:lnTo>
                    <a:pt x="5246" y="3815"/>
                  </a:lnTo>
                  <a:lnTo>
                    <a:pt x="5026" y="3925"/>
                  </a:lnTo>
                  <a:lnTo>
                    <a:pt x="4879" y="3999"/>
                  </a:lnTo>
                  <a:lnTo>
                    <a:pt x="4806" y="4109"/>
                  </a:lnTo>
                  <a:lnTo>
                    <a:pt x="4806" y="4146"/>
                  </a:lnTo>
                  <a:lnTo>
                    <a:pt x="4843" y="4182"/>
                  </a:lnTo>
                  <a:lnTo>
                    <a:pt x="4916" y="4256"/>
                  </a:lnTo>
                  <a:lnTo>
                    <a:pt x="5246" y="4256"/>
                  </a:lnTo>
                  <a:lnTo>
                    <a:pt x="5723" y="4219"/>
                  </a:lnTo>
                  <a:lnTo>
                    <a:pt x="5723" y="4219"/>
                  </a:lnTo>
                  <a:lnTo>
                    <a:pt x="5686" y="4329"/>
                  </a:lnTo>
                  <a:lnTo>
                    <a:pt x="5576" y="4439"/>
                  </a:lnTo>
                  <a:lnTo>
                    <a:pt x="5393" y="4622"/>
                  </a:lnTo>
                  <a:lnTo>
                    <a:pt x="5026" y="5099"/>
                  </a:lnTo>
                  <a:lnTo>
                    <a:pt x="4659" y="5613"/>
                  </a:lnTo>
                  <a:lnTo>
                    <a:pt x="4366" y="6126"/>
                  </a:lnTo>
                  <a:lnTo>
                    <a:pt x="4329" y="6273"/>
                  </a:lnTo>
                  <a:lnTo>
                    <a:pt x="4366" y="6420"/>
                  </a:lnTo>
                  <a:lnTo>
                    <a:pt x="4476" y="6493"/>
                  </a:lnTo>
                  <a:lnTo>
                    <a:pt x="4623" y="6493"/>
                  </a:lnTo>
                  <a:lnTo>
                    <a:pt x="6310" y="6126"/>
                  </a:lnTo>
                  <a:lnTo>
                    <a:pt x="6383" y="6090"/>
                  </a:lnTo>
                  <a:lnTo>
                    <a:pt x="6457" y="6016"/>
                  </a:lnTo>
                  <a:lnTo>
                    <a:pt x="6493" y="5943"/>
                  </a:lnTo>
                  <a:lnTo>
                    <a:pt x="6457" y="5833"/>
                  </a:lnTo>
                  <a:lnTo>
                    <a:pt x="6420" y="5760"/>
                  </a:lnTo>
                  <a:lnTo>
                    <a:pt x="6383" y="5686"/>
                  </a:lnTo>
                  <a:lnTo>
                    <a:pt x="6273" y="5650"/>
                  </a:lnTo>
                  <a:lnTo>
                    <a:pt x="6163" y="5650"/>
                  </a:lnTo>
                  <a:lnTo>
                    <a:pt x="5026" y="5906"/>
                  </a:lnTo>
                  <a:lnTo>
                    <a:pt x="5319" y="5466"/>
                  </a:lnTo>
                  <a:lnTo>
                    <a:pt x="5650" y="5063"/>
                  </a:lnTo>
                  <a:lnTo>
                    <a:pt x="5870" y="4806"/>
                  </a:lnTo>
                  <a:lnTo>
                    <a:pt x="6053" y="4549"/>
                  </a:lnTo>
                  <a:lnTo>
                    <a:pt x="6126" y="4402"/>
                  </a:lnTo>
                  <a:lnTo>
                    <a:pt x="6200" y="4256"/>
                  </a:lnTo>
                  <a:lnTo>
                    <a:pt x="6200" y="4109"/>
                  </a:lnTo>
                  <a:lnTo>
                    <a:pt x="6200" y="3925"/>
                  </a:lnTo>
                  <a:lnTo>
                    <a:pt x="6163" y="3889"/>
                  </a:lnTo>
                  <a:lnTo>
                    <a:pt x="6126" y="3815"/>
                  </a:lnTo>
                  <a:lnTo>
                    <a:pt x="5980" y="3779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8" name="Shape 308"/>
            <p:cNvSpPr/>
            <p:nvPr/>
          </p:nvSpPr>
          <p:spPr>
            <a:xfrm>
              <a:off x="6051225" y="1090800"/>
              <a:ext cx="285225" cy="283400"/>
            </a:xfrm>
            <a:custGeom>
              <a:avLst/>
              <a:gdLst/>
              <a:ahLst/>
              <a:cxnLst/>
              <a:rect l="0" t="0" r="0" b="0"/>
              <a:pathLst>
                <a:path w="11409" h="11336" extrusionOk="0">
                  <a:moveTo>
                    <a:pt x="5173" y="4219"/>
                  </a:moveTo>
                  <a:lnTo>
                    <a:pt x="5136" y="4256"/>
                  </a:lnTo>
                  <a:lnTo>
                    <a:pt x="5100" y="4292"/>
                  </a:lnTo>
                  <a:lnTo>
                    <a:pt x="4990" y="4366"/>
                  </a:lnTo>
                  <a:lnTo>
                    <a:pt x="4916" y="4476"/>
                  </a:lnTo>
                  <a:lnTo>
                    <a:pt x="4916" y="4512"/>
                  </a:lnTo>
                  <a:lnTo>
                    <a:pt x="4843" y="4659"/>
                  </a:lnTo>
                  <a:lnTo>
                    <a:pt x="4843" y="4769"/>
                  </a:lnTo>
                  <a:lnTo>
                    <a:pt x="4880" y="4843"/>
                  </a:lnTo>
                  <a:lnTo>
                    <a:pt x="4990" y="4916"/>
                  </a:lnTo>
                  <a:lnTo>
                    <a:pt x="5100" y="4989"/>
                  </a:lnTo>
                  <a:lnTo>
                    <a:pt x="5283" y="4989"/>
                  </a:lnTo>
                  <a:lnTo>
                    <a:pt x="5430" y="4916"/>
                  </a:lnTo>
                  <a:lnTo>
                    <a:pt x="5540" y="4769"/>
                  </a:lnTo>
                  <a:lnTo>
                    <a:pt x="5577" y="4696"/>
                  </a:lnTo>
                  <a:lnTo>
                    <a:pt x="5613" y="4623"/>
                  </a:lnTo>
                  <a:lnTo>
                    <a:pt x="5577" y="4549"/>
                  </a:lnTo>
                  <a:lnTo>
                    <a:pt x="5577" y="4476"/>
                  </a:lnTo>
                  <a:lnTo>
                    <a:pt x="5430" y="4402"/>
                  </a:lnTo>
                  <a:lnTo>
                    <a:pt x="5320" y="4366"/>
                  </a:lnTo>
                  <a:lnTo>
                    <a:pt x="5320" y="4292"/>
                  </a:lnTo>
                  <a:lnTo>
                    <a:pt x="5246" y="4256"/>
                  </a:lnTo>
                  <a:lnTo>
                    <a:pt x="5173" y="4219"/>
                  </a:lnTo>
                  <a:close/>
                  <a:moveTo>
                    <a:pt x="5980" y="6016"/>
                  </a:moveTo>
                  <a:lnTo>
                    <a:pt x="6017" y="6053"/>
                  </a:lnTo>
                  <a:lnTo>
                    <a:pt x="6053" y="6126"/>
                  </a:lnTo>
                  <a:lnTo>
                    <a:pt x="6053" y="6200"/>
                  </a:lnTo>
                  <a:lnTo>
                    <a:pt x="5907" y="6237"/>
                  </a:lnTo>
                  <a:lnTo>
                    <a:pt x="5943" y="6090"/>
                  </a:lnTo>
                  <a:lnTo>
                    <a:pt x="5980" y="6016"/>
                  </a:lnTo>
                  <a:close/>
                  <a:moveTo>
                    <a:pt x="5833" y="5613"/>
                  </a:moveTo>
                  <a:lnTo>
                    <a:pt x="5723" y="5650"/>
                  </a:lnTo>
                  <a:lnTo>
                    <a:pt x="5650" y="5723"/>
                  </a:lnTo>
                  <a:lnTo>
                    <a:pt x="5613" y="5796"/>
                  </a:lnTo>
                  <a:lnTo>
                    <a:pt x="5613" y="5870"/>
                  </a:lnTo>
                  <a:lnTo>
                    <a:pt x="5687" y="5943"/>
                  </a:lnTo>
                  <a:lnTo>
                    <a:pt x="5577" y="6163"/>
                  </a:lnTo>
                  <a:lnTo>
                    <a:pt x="5540" y="6420"/>
                  </a:lnTo>
                  <a:lnTo>
                    <a:pt x="5577" y="6530"/>
                  </a:lnTo>
                  <a:lnTo>
                    <a:pt x="5687" y="6567"/>
                  </a:lnTo>
                  <a:lnTo>
                    <a:pt x="5833" y="6603"/>
                  </a:lnTo>
                  <a:lnTo>
                    <a:pt x="5980" y="6603"/>
                  </a:lnTo>
                  <a:lnTo>
                    <a:pt x="6090" y="6567"/>
                  </a:lnTo>
                  <a:lnTo>
                    <a:pt x="6237" y="6530"/>
                  </a:lnTo>
                  <a:lnTo>
                    <a:pt x="6347" y="6457"/>
                  </a:lnTo>
                  <a:lnTo>
                    <a:pt x="6420" y="6347"/>
                  </a:lnTo>
                  <a:lnTo>
                    <a:pt x="6457" y="6200"/>
                  </a:lnTo>
                  <a:lnTo>
                    <a:pt x="6457" y="6053"/>
                  </a:lnTo>
                  <a:lnTo>
                    <a:pt x="6420" y="5943"/>
                  </a:lnTo>
                  <a:lnTo>
                    <a:pt x="6347" y="5833"/>
                  </a:lnTo>
                  <a:lnTo>
                    <a:pt x="6274" y="5760"/>
                  </a:lnTo>
                  <a:lnTo>
                    <a:pt x="6163" y="5686"/>
                  </a:lnTo>
                  <a:lnTo>
                    <a:pt x="6053" y="5650"/>
                  </a:lnTo>
                  <a:lnTo>
                    <a:pt x="5943" y="5613"/>
                  </a:lnTo>
                  <a:close/>
                  <a:moveTo>
                    <a:pt x="3926" y="441"/>
                  </a:moveTo>
                  <a:lnTo>
                    <a:pt x="4623" y="478"/>
                  </a:lnTo>
                  <a:lnTo>
                    <a:pt x="5356" y="478"/>
                  </a:lnTo>
                  <a:lnTo>
                    <a:pt x="6824" y="551"/>
                  </a:lnTo>
                  <a:lnTo>
                    <a:pt x="7631" y="551"/>
                  </a:lnTo>
                  <a:lnTo>
                    <a:pt x="7704" y="734"/>
                  </a:lnTo>
                  <a:lnTo>
                    <a:pt x="7777" y="1064"/>
                  </a:lnTo>
                  <a:lnTo>
                    <a:pt x="7521" y="1174"/>
                  </a:lnTo>
                  <a:lnTo>
                    <a:pt x="7191" y="1211"/>
                  </a:lnTo>
                  <a:lnTo>
                    <a:pt x="7044" y="1211"/>
                  </a:lnTo>
                  <a:lnTo>
                    <a:pt x="6860" y="1174"/>
                  </a:lnTo>
                  <a:lnTo>
                    <a:pt x="6714" y="1174"/>
                  </a:lnTo>
                  <a:lnTo>
                    <a:pt x="6530" y="1211"/>
                  </a:lnTo>
                  <a:lnTo>
                    <a:pt x="6494" y="1248"/>
                  </a:lnTo>
                  <a:lnTo>
                    <a:pt x="6457" y="1321"/>
                  </a:lnTo>
                  <a:lnTo>
                    <a:pt x="6420" y="1395"/>
                  </a:lnTo>
                  <a:lnTo>
                    <a:pt x="6457" y="1468"/>
                  </a:lnTo>
                  <a:lnTo>
                    <a:pt x="6457" y="1505"/>
                  </a:lnTo>
                  <a:lnTo>
                    <a:pt x="6494" y="1578"/>
                  </a:lnTo>
                  <a:lnTo>
                    <a:pt x="6567" y="1651"/>
                  </a:lnTo>
                  <a:lnTo>
                    <a:pt x="6567" y="1871"/>
                  </a:lnTo>
                  <a:lnTo>
                    <a:pt x="6567" y="2092"/>
                  </a:lnTo>
                  <a:lnTo>
                    <a:pt x="6640" y="2642"/>
                  </a:lnTo>
                  <a:lnTo>
                    <a:pt x="6677" y="3192"/>
                  </a:lnTo>
                  <a:lnTo>
                    <a:pt x="6714" y="3632"/>
                  </a:lnTo>
                  <a:lnTo>
                    <a:pt x="6714" y="4072"/>
                  </a:lnTo>
                  <a:lnTo>
                    <a:pt x="6677" y="4586"/>
                  </a:lnTo>
                  <a:lnTo>
                    <a:pt x="6640" y="4843"/>
                  </a:lnTo>
                  <a:lnTo>
                    <a:pt x="6640" y="5099"/>
                  </a:lnTo>
                  <a:lnTo>
                    <a:pt x="6677" y="5246"/>
                  </a:lnTo>
                  <a:lnTo>
                    <a:pt x="6640" y="5319"/>
                  </a:lnTo>
                  <a:lnTo>
                    <a:pt x="6640" y="5393"/>
                  </a:lnTo>
                  <a:lnTo>
                    <a:pt x="6640" y="5466"/>
                  </a:lnTo>
                  <a:lnTo>
                    <a:pt x="6714" y="5540"/>
                  </a:lnTo>
                  <a:lnTo>
                    <a:pt x="7117" y="5796"/>
                  </a:lnTo>
                  <a:lnTo>
                    <a:pt x="7484" y="6016"/>
                  </a:lnTo>
                  <a:lnTo>
                    <a:pt x="7851" y="6310"/>
                  </a:lnTo>
                  <a:lnTo>
                    <a:pt x="8218" y="6640"/>
                  </a:lnTo>
                  <a:lnTo>
                    <a:pt x="8915" y="7300"/>
                  </a:lnTo>
                  <a:lnTo>
                    <a:pt x="8621" y="7337"/>
                  </a:lnTo>
                  <a:lnTo>
                    <a:pt x="8328" y="7300"/>
                  </a:lnTo>
                  <a:lnTo>
                    <a:pt x="8108" y="7227"/>
                  </a:lnTo>
                  <a:lnTo>
                    <a:pt x="7887" y="7154"/>
                  </a:lnTo>
                  <a:lnTo>
                    <a:pt x="7484" y="6933"/>
                  </a:lnTo>
                  <a:lnTo>
                    <a:pt x="7117" y="6823"/>
                  </a:lnTo>
                  <a:lnTo>
                    <a:pt x="6750" y="6787"/>
                  </a:lnTo>
                  <a:lnTo>
                    <a:pt x="6384" y="6823"/>
                  </a:lnTo>
                  <a:lnTo>
                    <a:pt x="5980" y="6933"/>
                  </a:lnTo>
                  <a:lnTo>
                    <a:pt x="5577" y="7044"/>
                  </a:lnTo>
                  <a:lnTo>
                    <a:pt x="5210" y="7227"/>
                  </a:lnTo>
                  <a:lnTo>
                    <a:pt x="4843" y="7374"/>
                  </a:lnTo>
                  <a:lnTo>
                    <a:pt x="4439" y="7520"/>
                  </a:lnTo>
                  <a:lnTo>
                    <a:pt x="4109" y="7557"/>
                  </a:lnTo>
                  <a:lnTo>
                    <a:pt x="3816" y="7594"/>
                  </a:lnTo>
                  <a:lnTo>
                    <a:pt x="3889" y="7557"/>
                  </a:lnTo>
                  <a:lnTo>
                    <a:pt x="3926" y="7484"/>
                  </a:lnTo>
                  <a:lnTo>
                    <a:pt x="3926" y="7374"/>
                  </a:lnTo>
                  <a:lnTo>
                    <a:pt x="3926" y="7300"/>
                  </a:lnTo>
                  <a:lnTo>
                    <a:pt x="3889" y="7227"/>
                  </a:lnTo>
                  <a:lnTo>
                    <a:pt x="3816" y="7190"/>
                  </a:lnTo>
                  <a:lnTo>
                    <a:pt x="2789" y="7190"/>
                  </a:lnTo>
                  <a:lnTo>
                    <a:pt x="2935" y="7044"/>
                  </a:lnTo>
                  <a:lnTo>
                    <a:pt x="3266" y="6677"/>
                  </a:lnTo>
                  <a:lnTo>
                    <a:pt x="3559" y="6713"/>
                  </a:lnTo>
                  <a:lnTo>
                    <a:pt x="3853" y="6713"/>
                  </a:lnTo>
                  <a:lnTo>
                    <a:pt x="4403" y="6677"/>
                  </a:lnTo>
                  <a:lnTo>
                    <a:pt x="4549" y="6640"/>
                  </a:lnTo>
                  <a:lnTo>
                    <a:pt x="4623" y="6530"/>
                  </a:lnTo>
                  <a:lnTo>
                    <a:pt x="4623" y="6457"/>
                  </a:lnTo>
                  <a:lnTo>
                    <a:pt x="4586" y="6383"/>
                  </a:lnTo>
                  <a:lnTo>
                    <a:pt x="4513" y="6310"/>
                  </a:lnTo>
                  <a:lnTo>
                    <a:pt x="4403" y="6273"/>
                  </a:lnTo>
                  <a:lnTo>
                    <a:pt x="3669" y="6273"/>
                  </a:lnTo>
                  <a:lnTo>
                    <a:pt x="3926" y="6016"/>
                  </a:lnTo>
                  <a:lnTo>
                    <a:pt x="4183" y="5723"/>
                  </a:lnTo>
                  <a:lnTo>
                    <a:pt x="4293" y="5723"/>
                  </a:lnTo>
                  <a:lnTo>
                    <a:pt x="4366" y="5686"/>
                  </a:lnTo>
                  <a:lnTo>
                    <a:pt x="4439" y="5576"/>
                  </a:lnTo>
                  <a:lnTo>
                    <a:pt x="4476" y="5466"/>
                  </a:lnTo>
                  <a:lnTo>
                    <a:pt x="4403" y="3449"/>
                  </a:lnTo>
                  <a:lnTo>
                    <a:pt x="4366" y="2495"/>
                  </a:lnTo>
                  <a:lnTo>
                    <a:pt x="4329" y="2018"/>
                  </a:lnTo>
                  <a:lnTo>
                    <a:pt x="4293" y="1541"/>
                  </a:lnTo>
                  <a:lnTo>
                    <a:pt x="4256" y="1431"/>
                  </a:lnTo>
                  <a:lnTo>
                    <a:pt x="4549" y="1505"/>
                  </a:lnTo>
                  <a:lnTo>
                    <a:pt x="4953" y="1578"/>
                  </a:lnTo>
                  <a:lnTo>
                    <a:pt x="5173" y="1578"/>
                  </a:lnTo>
                  <a:lnTo>
                    <a:pt x="5356" y="1505"/>
                  </a:lnTo>
                  <a:lnTo>
                    <a:pt x="5393" y="1468"/>
                  </a:lnTo>
                  <a:lnTo>
                    <a:pt x="5430" y="1431"/>
                  </a:lnTo>
                  <a:lnTo>
                    <a:pt x="5430" y="1358"/>
                  </a:lnTo>
                  <a:lnTo>
                    <a:pt x="5393" y="1321"/>
                  </a:lnTo>
                  <a:lnTo>
                    <a:pt x="5246" y="1211"/>
                  </a:lnTo>
                  <a:lnTo>
                    <a:pt x="5063" y="1174"/>
                  </a:lnTo>
                  <a:lnTo>
                    <a:pt x="4733" y="1138"/>
                  </a:lnTo>
                  <a:lnTo>
                    <a:pt x="4219" y="1064"/>
                  </a:lnTo>
                  <a:lnTo>
                    <a:pt x="4183" y="1028"/>
                  </a:lnTo>
                  <a:lnTo>
                    <a:pt x="4146" y="991"/>
                  </a:lnTo>
                  <a:lnTo>
                    <a:pt x="3999" y="991"/>
                  </a:lnTo>
                  <a:lnTo>
                    <a:pt x="3853" y="1028"/>
                  </a:lnTo>
                  <a:lnTo>
                    <a:pt x="3706" y="1064"/>
                  </a:lnTo>
                  <a:lnTo>
                    <a:pt x="3596" y="1064"/>
                  </a:lnTo>
                  <a:lnTo>
                    <a:pt x="3522" y="1028"/>
                  </a:lnTo>
                  <a:lnTo>
                    <a:pt x="3486" y="991"/>
                  </a:lnTo>
                  <a:lnTo>
                    <a:pt x="3412" y="881"/>
                  </a:lnTo>
                  <a:lnTo>
                    <a:pt x="3412" y="771"/>
                  </a:lnTo>
                  <a:lnTo>
                    <a:pt x="3412" y="698"/>
                  </a:lnTo>
                  <a:lnTo>
                    <a:pt x="3486" y="624"/>
                  </a:lnTo>
                  <a:lnTo>
                    <a:pt x="3559" y="551"/>
                  </a:lnTo>
                  <a:lnTo>
                    <a:pt x="3742" y="478"/>
                  </a:lnTo>
                  <a:lnTo>
                    <a:pt x="3926" y="441"/>
                  </a:lnTo>
                  <a:close/>
                  <a:moveTo>
                    <a:pt x="6090" y="8071"/>
                  </a:moveTo>
                  <a:lnTo>
                    <a:pt x="6127" y="8144"/>
                  </a:lnTo>
                  <a:lnTo>
                    <a:pt x="6127" y="8217"/>
                  </a:lnTo>
                  <a:lnTo>
                    <a:pt x="6090" y="8291"/>
                  </a:lnTo>
                  <a:lnTo>
                    <a:pt x="6053" y="8364"/>
                  </a:lnTo>
                  <a:lnTo>
                    <a:pt x="5980" y="8401"/>
                  </a:lnTo>
                  <a:lnTo>
                    <a:pt x="5907" y="8401"/>
                  </a:lnTo>
                  <a:lnTo>
                    <a:pt x="5833" y="8364"/>
                  </a:lnTo>
                  <a:lnTo>
                    <a:pt x="5760" y="8291"/>
                  </a:lnTo>
                  <a:lnTo>
                    <a:pt x="5760" y="8181"/>
                  </a:lnTo>
                  <a:lnTo>
                    <a:pt x="5833" y="8144"/>
                  </a:lnTo>
                  <a:lnTo>
                    <a:pt x="5943" y="8071"/>
                  </a:lnTo>
                  <a:lnTo>
                    <a:pt x="6017" y="8107"/>
                  </a:lnTo>
                  <a:lnTo>
                    <a:pt x="6053" y="8107"/>
                  </a:lnTo>
                  <a:lnTo>
                    <a:pt x="6090" y="8071"/>
                  </a:lnTo>
                  <a:close/>
                  <a:moveTo>
                    <a:pt x="5907" y="7630"/>
                  </a:moveTo>
                  <a:lnTo>
                    <a:pt x="5797" y="7667"/>
                  </a:lnTo>
                  <a:lnTo>
                    <a:pt x="5687" y="7704"/>
                  </a:lnTo>
                  <a:lnTo>
                    <a:pt x="5577" y="7777"/>
                  </a:lnTo>
                  <a:lnTo>
                    <a:pt x="5467" y="7887"/>
                  </a:lnTo>
                  <a:lnTo>
                    <a:pt x="5467" y="7924"/>
                  </a:lnTo>
                  <a:lnTo>
                    <a:pt x="5430" y="7997"/>
                  </a:lnTo>
                  <a:lnTo>
                    <a:pt x="5503" y="8071"/>
                  </a:lnTo>
                  <a:lnTo>
                    <a:pt x="5430" y="8217"/>
                  </a:lnTo>
                  <a:lnTo>
                    <a:pt x="5430" y="8364"/>
                  </a:lnTo>
                  <a:lnTo>
                    <a:pt x="5467" y="8474"/>
                  </a:lnTo>
                  <a:lnTo>
                    <a:pt x="5540" y="8584"/>
                  </a:lnTo>
                  <a:lnTo>
                    <a:pt x="5650" y="8694"/>
                  </a:lnTo>
                  <a:lnTo>
                    <a:pt x="5797" y="8731"/>
                  </a:lnTo>
                  <a:lnTo>
                    <a:pt x="5907" y="8768"/>
                  </a:lnTo>
                  <a:lnTo>
                    <a:pt x="6053" y="8768"/>
                  </a:lnTo>
                  <a:lnTo>
                    <a:pt x="6200" y="8731"/>
                  </a:lnTo>
                  <a:lnTo>
                    <a:pt x="6310" y="8658"/>
                  </a:lnTo>
                  <a:lnTo>
                    <a:pt x="6384" y="8584"/>
                  </a:lnTo>
                  <a:lnTo>
                    <a:pt x="6457" y="8474"/>
                  </a:lnTo>
                  <a:lnTo>
                    <a:pt x="6494" y="8327"/>
                  </a:lnTo>
                  <a:lnTo>
                    <a:pt x="6494" y="8217"/>
                  </a:lnTo>
                  <a:lnTo>
                    <a:pt x="6494" y="8071"/>
                  </a:lnTo>
                  <a:lnTo>
                    <a:pt x="6457" y="7961"/>
                  </a:lnTo>
                  <a:lnTo>
                    <a:pt x="6384" y="7851"/>
                  </a:lnTo>
                  <a:lnTo>
                    <a:pt x="6310" y="7777"/>
                  </a:lnTo>
                  <a:lnTo>
                    <a:pt x="6200" y="7704"/>
                  </a:lnTo>
                  <a:lnTo>
                    <a:pt x="6053" y="7667"/>
                  </a:lnTo>
                  <a:lnTo>
                    <a:pt x="5907" y="7630"/>
                  </a:lnTo>
                  <a:close/>
                  <a:moveTo>
                    <a:pt x="4476" y="9134"/>
                  </a:moveTo>
                  <a:lnTo>
                    <a:pt x="4513" y="9281"/>
                  </a:lnTo>
                  <a:lnTo>
                    <a:pt x="4476" y="9391"/>
                  </a:lnTo>
                  <a:lnTo>
                    <a:pt x="4403" y="9538"/>
                  </a:lnTo>
                  <a:lnTo>
                    <a:pt x="4256" y="9648"/>
                  </a:lnTo>
                  <a:lnTo>
                    <a:pt x="4183" y="9685"/>
                  </a:lnTo>
                  <a:lnTo>
                    <a:pt x="4109" y="9685"/>
                  </a:lnTo>
                  <a:lnTo>
                    <a:pt x="4036" y="9648"/>
                  </a:lnTo>
                  <a:lnTo>
                    <a:pt x="3963" y="9575"/>
                  </a:lnTo>
                  <a:lnTo>
                    <a:pt x="3926" y="9501"/>
                  </a:lnTo>
                  <a:lnTo>
                    <a:pt x="3926" y="9428"/>
                  </a:lnTo>
                  <a:lnTo>
                    <a:pt x="3963" y="9354"/>
                  </a:lnTo>
                  <a:lnTo>
                    <a:pt x="4036" y="9281"/>
                  </a:lnTo>
                  <a:lnTo>
                    <a:pt x="4219" y="9208"/>
                  </a:lnTo>
                  <a:lnTo>
                    <a:pt x="4403" y="9171"/>
                  </a:lnTo>
                  <a:lnTo>
                    <a:pt x="4439" y="9171"/>
                  </a:lnTo>
                  <a:lnTo>
                    <a:pt x="4476" y="9134"/>
                  </a:lnTo>
                  <a:close/>
                  <a:moveTo>
                    <a:pt x="7741" y="9391"/>
                  </a:moveTo>
                  <a:lnTo>
                    <a:pt x="7814" y="9464"/>
                  </a:lnTo>
                  <a:lnTo>
                    <a:pt x="7851" y="9575"/>
                  </a:lnTo>
                  <a:lnTo>
                    <a:pt x="7851" y="9685"/>
                  </a:lnTo>
                  <a:lnTo>
                    <a:pt x="7814" y="9795"/>
                  </a:lnTo>
                  <a:lnTo>
                    <a:pt x="7704" y="9868"/>
                  </a:lnTo>
                  <a:lnTo>
                    <a:pt x="7557" y="9905"/>
                  </a:lnTo>
                  <a:lnTo>
                    <a:pt x="7447" y="9905"/>
                  </a:lnTo>
                  <a:lnTo>
                    <a:pt x="7301" y="9868"/>
                  </a:lnTo>
                  <a:lnTo>
                    <a:pt x="7227" y="9795"/>
                  </a:lnTo>
                  <a:lnTo>
                    <a:pt x="7301" y="9648"/>
                  </a:lnTo>
                  <a:lnTo>
                    <a:pt x="7374" y="9538"/>
                  </a:lnTo>
                  <a:lnTo>
                    <a:pt x="7484" y="9464"/>
                  </a:lnTo>
                  <a:lnTo>
                    <a:pt x="7631" y="9428"/>
                  </a:lnTo>
                  <a:lnTo>
                    <a:pt x="7704" y="9391"/>
                  </a:lnTo>
                  <a:close/>
                  <a:moveTo>
                    <a:pt x="4439" y="8658"/>
                  </a:moveTo>
                  <a:lnTo>
                    <a:pt x="4293" y="8694"/>
                  </a:lnTo>
                  <a:lnTo>
                    <a:pt x="4146" y="8694"/>
                  </a:lnTo>
                  <a:lnTo>
                    <a:pt x="4073" y="8731"/>
                  </a:lnTo>
                  <a:lnTo>
                    <a:pt x="3999" y="8804"/>
                  </a:lnTo>
                  <a:lnTo>
                    <a:pt x="3963" y="8951"/>
                  </a:lnTo>
                  <a:lnTo>
                    <a:pt x="3742" y="9061"/>
                  </a:lnTo>
                  <a:lnTo>
                    <a:pt x="3596" y="9244"/>
                  </a:lnTo>
                  <a:lnTo>
                    <a:pt x="3559" y="9354"/>
                  </a:lnTo>
                  <a:lnTo>
                    <a:pt x="3522" y="9501"/>
                  </a:lnTo>
                  <a:lnTo>
                    <a:pt x="3559" y="9611"/>
                  </a:lnTo>
                  <a:lnTo>
                    <a:pt x="3596" y="9758"/>
                  </a:lnTo>
                  <a:lnTo>
                    <a:pt x="3706" y="9868"/>
                  </a:lnTo>
                  <a:lnTo>
                    <a:pt x="3779" y="9978"/>
                  </a:lnTo>
                  <a:lnTo>
                    <a:pt x="3926" y="10051"/>
                  </a:lnTo>
                  <a:lnTo>
                    <a:pt x="4036" y="10088"/>
                  </a:lnTo>
                  <a:lnTo>
                    <a:pt x="4366" y="10088"/>
                  </a:lnTo>
                  <a:lnTo>
                    <a:pt x="4513" y="10015"/>
                  </a:lnTo>
                  <a:lnTo>
                    <a:pt x="4623" y="9905"/>
                  </a:lnTo>
                  <a:lnTo>
                    <a:pt x="4733" y="9795"/>
                  </a:lnTo>
                  <a:lnTo>
                    <a:pt x="4843" y="9648"/>
                  </a:lnTo>
                  <a:lnTo>
                    <a:pt x="4880" y="9501"/>
                  </a:lnTo>
                  <a:lnTo>
                    <a:pt x="4916" y="9354"/>
                  </a:lnTo>
                  <a:lnTo>
                    <a:pt x="4916" y="9171"/>
                  </a:lnTo>
                  <a:lnTo>
                    <a:pt x="4880" y="9024"/>
                  </a:lnTo>
                  <a:lnTo>
                    <a:pt x="4806" y="8878"/>
                  </a:lnTo>
                  <a:lnTo>
                    <a:pt x="4733" y="8768"/>
                  </a:lnTo>
                  <a:lnTo>
                    <a:pt x="4586" y="8694"/>
                  </a:lnTo>
                  <a:lnTo>
                    <a:pt x="4439" y="8658"/>
                  </a:lnTo>
                  <a:close/>
                  <a:moveTo>
                    <a:pt x="7447" y="8951"/>
                  </a:moveTo>
                  <a:lnTo>
                    <a:pt x="7337" y="8988"/>
                  </a:lnTo>
                  <a:lnTo>
                    <a:pt x="7264" y="9061"/>
                  </a:lnTo>
                  <a:lnTo>
                    <a:pt x="7227" y="9134"/>
                  </a:lnTo>
                  <a:lnTo>
                    <a:pt x="7227" y="9208"/>
                  </a:lnTo>
                  <a:lnTo>
                    <a:pt x="7117" y="9318"/>
                  </a:lnTo>
                  <a:lnTo>
                    <a:pt x="7007" y="9391"/>
                  </a:lnTo>
                  <a:lnTo>
                    <a:pt x="6934" y="9501"/>
                  </a:lnTo>
                  <a:lnTo>
                    <a:pt x="6897" y="9611"/>
                  </a:lnTo>
                  <a:lnTo>
                    <a:pt x="6897" y="9575"/>
                  </a:lnTo>
                  <a:lnTo>
                    <a:pt x="6860" y="9611"/>
                  </a:lnTo>
                  <a:lnTo>
                    <a:pt x="6824" y="9758"/>
                  </a:lnTo>
                  <a:lnTo>
                    <a:pt x="6824" y="9905"/>
                  </a:lnTo>
                  <a:lnTo>
                    <a:pt x="6860" y="9978"/>
                  </a:lnTo>
                  <a:lnTo>
                    <a:pt x="6897" y="10051"/>
                  </a:lnTo>
                  <a:lnTo>
                    <a:pt x="7007" y="10125"/>
                  </a:lnTo>
                  <a:lnTo>
                    <a:pt x="7044" y="10161"/>
                  </a:lnTo>
                  <a:lnTo>
                    <a:pt x="7044" y="10198"/>
                  </a:lnTo>
                  <a:lnTo>
                    <a:pt x="7227" y="10271"/>
                  </a:lnTo>
                  <a:lnTo>
                    <a:pt x="7374" y="10345"/>
                  </a:lnTo>
                  <a:lnTo>
                    <a:pt x="7704" y="10345"/>
                  </a:lnTo>
                  <a:lnTo>
                    <a:pt x="7851" y="10271"/>
                  </a:lnTo>
                  <a:lnTo>
                    <a:pt x="7998" y="10198"/>
                  </a:lnTo>
                  <a:lnTo>
                    <a:pt x="8108" y="10088"/>
                  </a:lnTo>
                  <a:lnTo>
                    <a:pt x="8181" y="9941"/>
                  </a:lnTo>
                  <a:lnTo>
                    <a:pt x="8254" y="9795"/>
                  </a:lnTo>
                  <a:lnTo>
                    <a:pt x="8291" y="9611"/>
                  </a:lnTo>
                  <a:lnTo>
                    <a:pt x="8254" y="9464"/>
                  </a:lnTo>
                  <a:lnTo>
                    <a:pt x="8218" y="9318"/>
                  </a:lnTo>
                  <a:lnTo>
                    <a:pt x="8144" y="9171"/>
                  </a:lnTo>
                  <a:lnTo>
                    <a:pt x="7998" y="9024"/>
                  </a:lnTo>
                  <a:lnTo>
                    <a:pt x="7924" y="8988"/>
                  </a:lnTo>
                  <a:lnTo>
                    <a:pt x="7851" y="8951"/>
                  </a:lnTo>
                  <a:close/>
                  <a:moveTo>
                    <a:pt x="6970" y="7227"/>
                  </a:moveTo>
                  <a:lnTo>
                    <a:pt x="7227" y="7300"/>
                  </a:lnTo>
                  <a:lnTo>
                    <a:pt x="7741" y="7520"/>
                  </a:lnTo>
                  <a:lnTo>
                    <a:pt x="8071" y="7667"/>
                  </a:lnTo>
                  <a:lnTo>
                    <a:pt x="8474" y="7740"/>
                  </a:lnTo>
                  <a:lnTo>
                    <a:pt x="8658" y="7777"/>
                  </a:lnTo>
                  <a:lnTo>
                    <a:pt x="8878" y="7777"/>
                  </a:lnTo>
                  <a:lnTo>
                    <a:pt x="9061" y="7740"/>
                  </a:lnTo>
                  <a:lnTo>
                    <a:pt x="9245" y="7667"/>
                  </a:lnTo>
                  <a:lnTo>
                    <a:pt x="9575" y="8071"/>
                  </a:lnTo>
                  <a:lnTo>
                    <a:pt x="10125" y="8841"/>
                  </a:lnTo>
                  <a:lnTo>
                    <a:pt x="10639" y="9648"/>
                  </a:lnTo>
                  <a:lnTo>
                    <a:pt x="10785" y="9868"/>
                  </a:lnTo>
                  <a:lnTo>
                    <a:pt x="10822" y="10015"/>
                  </a:lnTo>
                  <a:lnTo>
                    <a:pt x="10785" y="10161"/>
                  </a:lnTo>
                  <a:lnTo>
                    <a:pt x="10749" y="10235"/>
                  </a:lnTo>
                  <a:lnTo>
                    <a:pt x="10639" y="10345"/>
                  </a:lnTo>
                  <a:lnTo>
                    <a:pt x="10455" y="10455"/>
                  </a:lnTo>
                  <a:lnTo>
                    <a:pt x="10235" y="10602"/>
                  </a:lnTo>
                  <a:lnTo>
                    <a:pt x="9758" y="10565"/>
                  </a:lnTo>
                  <a:lnTo>
                    <a:pt x="9281" y="10492"/>
                  </a:lnTo>
                  <a:lnTo>
                    <a:pt x="8328" y="10455"/>
                  </a:lnTo>
                  <a:lnTo>
                    <a:pt x="7374" y="10492"/>
                  </a:lnTo>
                  <a:lnTo>
                    <a:pt x="6420" y="10528"/>
                  </a:lnTo>
                  <a:lnTo>
                    <a:pt x="2092" y="10675"/>
                  </a:lnTo>
                  <a:lnTo>
                    <a:pt x="1065" y="10712"/>
                  </a:lnTo>
                  <a:lnTo>
                    <a:pt x="735" y="10712"/>
                  </a:lnTo>
                  <a:lnTo>
                    <a:pt x="625" y="10638"/>
                  </a:lnTo>
                  <a:lnTo>
                    <a:pt x="588" y="10602"/>
                  </a:lnTo>
                  <a:lnTo>
                    <a:pt x="551" y="10565"/>
                  </a:lnTo>
                  <a:lnTo>
                    <a:pt x="588" y="10418"/>
                  </a:lnTo>
                  <a:lnTo>
                    <a:pt x="735" y="10198"/>
                  </a:lnTo>
                  <a:lnTo>
                    <a:pt x="1065" y="9685"/>
                  </a:lnTo>
                  <a:lnTo>
                    <a:pt x="1542" y="9575"/>
                  </a:lnTo>
                  <a:lnTo>
                    <a:pt x="1762" y="9538"/>
                  </a:lnTo>
                  <a:lnTo>
                    <a:pt x="2018" y="9501"/>
                  </a:lnTo>
                  <a:lnTo>
                    <a:pt x="2092" y="9464"/>
                  </a:lnTo>
                  <a:lnTo>
                    <a:pt x="2128" y="9428"/>
                  </a:lnTo>
                  <a:lnTo>
                    <a:pt x="2165" y="9281"/>
                  </a:lnTo>
                  <a:lnTo>
                    <a:pt x="2128" y="9171"/>
                  </a:lnTo>
                  <a:lnTo>
                    <a:pt x="2092" y="9134"/>
                  </a:lnTo>
                  <a:lnTo>
                    <a:pt x="2018" y="9098"/>
                  </a:lnTo>
                  <a:lnTo>
                    <a:pt x="1872" y="9061"/>
                  </a:lnTo>
                  <a:lnTo>
                    <a:pt x="1725" y="9061"/>
                  </a:lnTo>
                  <a:lnTo>
                    <a:pt x="1395" y="9134"/>
                  </a:lnTo>
                  <a:lnTo>
                    <a:pt x="1395" y="9134"/>
                  </a:lnTo>
                  <a:lnTo>
                    <a:pt x="1798" y="8547"/>
                  </a:lnTo>
                  <a:lnTo>
                    <a:pt x="1835" y="8511"/>
                  </a:lnTo>
                  <a:lnTo>
                    <a:pt x="1945" y="8547"/>
                  </a:lnTo>
                  <a:lnTo>
                    <a:pt x="2092" y="8584"/>
                  </a:lnTo>
                  <a:lnTo>
                    <a:pt x="2459" y="8621"/>
                  </a:lnTo>
                  <a:lnTo>
                    <a:pt x="2972" y="8621"/>
                  </a:lnTo>
                  <a:lnTo>
                    <a:pt x="3082" y="8584"/>
                  </a:lnTo>
                  <a:lnTo>
                    <a:pt x="3156" y="8511"/>
                  </a:lnTo>
                  <a:lnTo>
                    <a:pt x="3192" y="8401"/>
                  </a:lnTo>
                  <a:lnTo>
                    <a:pt x="3156" y="8291"/>
                  </a:lnTo>
                  <a:lnTo>
                    <a:pt x="3082" y="8217"/>
                  </a:lnTo>
                  <a:lnTo>
                    <a:pt x="2972" y="8181"/>
                  </a:lnTo>
                  <a:lnTo>
                    <a:pt x="2055" y="8181"/>
                  </a:lnTo>
                  <a:lnTo>
                    <a:pt x="2532" y="7520"/>
                  </a:lnTo>
                  <a:lnTo>
                    <a:pt x="2752" y="7557"/>
                  </a:lnTo>
                  <a:lnTo>
                    <a:pt x="2899" y="7704"/>
                  </a:lnTo>
                  <a:lnTo>
                    <a:pt x="3046" y="7777"/>
                  </a:lnTo>
                  <a:lnTo>
                    <a:pt x="3192" y="7851"/>
                  </a:lnTo>
                  <a:lnTo>
                    <a:pt x="3376" y="7924"/>
                  </a:lnTo>
                  <a:lnTo>
                    <a:pt x="3742" y="7961"/>
                  </a:lnTo>
                  <a:lnTo>
                    <a:pt x="4073" y="7961"/>
                  </a:lnTo>
                  <a:lnTo>
                    <a:pt x="4549" y="7887"/>
                  </a:lnTo>
                  <a:lnTo>
                    <a:pt x="4953" y="7777"/>
                  </a:lnTo>
                  <a:lnTo>
                    <a:pt x="5797" y="7410"/>
                  </a:lnTo>
                  <a:lnTo>
                    <a:pt x="6237" y="7264"/>
                  </a:lnTo>
                  <a:lnTo>
                    <a:pt x="6494" y="7227"/>
                  </a:lnTo>
                  <a:close/>
                  <a:moveTo>
                    <a:pt x="4036" y="1"/>
                  </a:moveTo>
                  <a:lnTo>
                    <a:pt x="3816" y="37"/>
                  </a:lnTo>
                  <a:lnTo>
                    <a:pt x="3596" y="74"/>
                  </a:lnTo>
                  <a:lnTo>
                    <a:pt x="3412" y="147"/>
                  </a:lnTo>
                  <a:lnTo>
                    <a:pt x="3229" y="257"/>
                  </a:lnTo>
                  <a:lnTo>
                    <a:pt x="3119" y="404"/>
                  </a:lnTo>
                  <a:lnTo>
                    <a:pt x="3009" y="551"/>
                  </a:lnTo>
                  <a:lnTo>
                    <a:pt x="2972" y="771"/>
                  </a:lnTo>
                  <a:lnTo>
                    <a:pt x="3009" y="991"/>
                  </a:lnTo>
                  <a:lnTo>
                    <a:pt x="3082" y="1174"/>
                  </a:lnTo>
                  <a:lnTo>
                    <a:pt x="3156" y="1285"/>
                  </a:lnTo>
                  <a:lnTo>
                    <a:pt x="3266" y="1358"/>
                  </a:lnTo>
                  <a:lnTo>
                    <a:pt x="3412" y="1431"/>
                  </a:lnTo>
                  <a:lnTo>
                    <a:pt x="3559" y="1468"/>
                  </a:lnTo>
                  <a:lnTo>
                    <a:pt x="3706" y="1468"/>
                  </a:lnTo>
                  <a:lnTo>
                    <a:pt x="3853" y="1431"/>
                  </a:lnTo>
                  <a:lnTo>
                    <a:pt x="3999" y="1395"/>
                  </a:lnTo>
                  <a:lnTo>
                    <a:pt x="4073" y="1395"/>
                  </a:lnTo>
                  <a:lnTo>
                    <a:pt x="3963" y="1468"/>
                  </a:lnTo>
                  <a:lnTo>
                    <a:pt x="3926" y="1578"/>
                  </a:lnTo>
                  <a:lnTo>
                    <a:pt x="3889" y="2055"/>
                  </a:lnTo>
                  <a:lnTo>
                    <a:pt x="3889" y="2532"/>
                  </a:lnTo>
                  <a:lnTo>
                    <a:pt x="3926" y="3449"/>
                  </a:lnTo>
                  <a:lnTo>
                    <a:pt x="3926" y="5099"/>
                  </a:lnTo>
                  <a:lnTo>
                    <a:pt x="3926" y="5283"/>
                  </a:lnTo>
                  <a:lnTo>
                    <a:pt x="3963" y="5466"/>
                  </a:lnTo>
                  <a:lnTo>
                    <a:pt x="3963" y="5503"/>
                  </a:lnTo>
                  <a:lnTo>
                    <a:pt x="3742" y="5613"/>
                  </a:lnTo>
                  <a:lnTo>
                    <a:pt x="3559" y="5723"/>
                  </a:lnTo>
                  <a:lnTo>
                    <a:pt x="3229" y="6016"/>
                  </a:lnTo>
                  <a:lnTo>
                    <a:pt x="2899" y="6347"/>
                  </a:lnTo>
                  <a:lnTo>
                    <a:pt x="2605" y="6677"/>
                  </a:lnTo>
                  <a:lnTo>
                    <a:pt x="2239" y="7080"/>
                  </a:lnTo>
                  <a:lnTo>
                    <a:pt x="1908" y="7484"/>
                  </a:lnTo>
                  <a:lnTo>
                    <a:pt x="1285" y="8364"/>
                  </a:lnTo>
                  <a:lnTo>
                    <a:pt x="698" y="9244"/>
                  </a:lnTo>
                  <a:lnTo>
                    <a:pt x="148" y="10125"/>
                  </a:lnTo>
                  <a:lnTo>
                    <a:pt x="38" y="10308"/>
                  </a:lnTo>
                  <a:lnTo>
                    <a:pt x="1" y="10492"/>
                  </a:lnTo>
                  <a:lnTo>
                    <a:pt x="38" y="10675"/>
                  </a:lnTo>
                  <a:lnTo>
                    <a:pt x="111" y="10858"/>
                  </a:lnTo>
                  <a:lnTo>
                    <a:pt x="221" y="11005"/>
                  </a:lnTo>
                  <a:lnTo>
                    <a:pt x="368" y="11115"/>
                  </a:lnTo>
                  <a:lnTo>
                    <a:pt x="551" y="11225"/>
                  </a:lnTo>
                  <a:lnTo>
                    <a:pt x="771" y="11262"/>
                  </a:lnTo>
                  <a:lnTo>
                    <a:pt x="1321" y="11299"/>
                  </a:lnTo>
                  <a:lnTo>
                    <a:pt x="1872" y="11262"/>
                  </a:lnTo>
                  <a:lnTo>
                    <a:pt x="3009" y="11189"/>
                  </a:lnTo>
                  <a:lnTo>
                    <a:pt x="5503" y="11115"/>
                  </a:lnTo>
                  <a:lnTo>
                    <a:pt x="7447" y="11042"/>
                  </a:lnTo>
                  <a:lnTo>
                    <a:pt x="8401" y="11005"/>
                  </a:lnTo>
                  <a:lnTo>
                    <a:pt x="9355" y="11042"/>
                  </a:lnTo>
                  <a:lnTo>
                    <a:pt x="9391" y="11152"/>
                  </a:lnTo>
                  <a:lnTo>
                    <a:pt x="9465" y="11225"/>
                  </a:lnTo>
                  <a:lnTo>
                    <a:pt x="9612" y="11299"/>
                  </a:lnTo>
                  <a:lnTo>
                    <a:pt x="9795" y="11335"/>
                  </a:lnTo>
                  <a:lnTo>
                    <a:pt x="9978" y="11335"/>
                  </a:lnTo>
                  <a:lnTo>
                    <a:pt x="10125" y="11299"/>
                  </a:lnTo>
                  <a:lnTo>
                    <a:pt x="10272" y="11299"/>
                  </a:lnTo>
                  <a:lnTo>
                    <a:pt x="10382" y="11262"/>
                  </a:lnTo>
                  <a:lnTo>
                    <a:pt x="10455" y="11189"/>
                  </a:lnTo>
                  <a:lnTo>
                    <a:pt x="10565" y="11115"/>
                  </a:lnTo>
                  <a:lnTo>
                    <a:pt x="10785" y="10968"/>
                  </a:lnTo>
                  <a:lnTo>
                    <a:pt x="10969" y="10785"/>
                  </a:lnTo>
                  <a:lnTo>
                    <a:pt x="11152" y="10602"/>
                  </a:lnTo>
                  <a:lnTo>
                    <a:pt x="11299" y="10455"/>
                  </a:lnTo>
                  <a:lnTo>
                    <a:pt x="11336" y="10308"/>
                  </a:lnTo>
                  <a:lnTo>
                    <a:pt x="11372" y="10198"/>
                  </a:lnTo>
                  <a:lnTo>
                    <a:pt x="11409" y="10051"/>
                  </a:lnTo>
                  <a:lnTo>
                    <a:pt x="11372" y="9941"/>
                  </a:lnTo>
                  <a:lnTo>
                    <a:pt x="11299" y="9685"/>
                  </a:lnTo>
                  <a:lnTo>
                    <a:pt x="11189" y="9464"/>
                  </a:lnTo>
                  <a:lnTo>
                    <a:pt x="10859" y="8914"/>
                  </a:lnTo>
                  <a:lnTo>
                    <a:pt x="10492" y="8364"/>
                  </a:lnTo>
                  <a:lnTo>
                    <a:pt x="10125" y="7887"/>
                  </a:lnTo>
                  <a:lnTo>
                    <a:pt x="9722" y="7410"/>
                  </a:lnTo>
                  <a:lnTo>
                    <a:pt x="9318" y="6933"/>
                  </a:lnTo>
                  <a:lnTo>
                    <a:pt x="8878" y="6493"/>
                  </a:lnTo>
                  <a:lnTo>
                    <a:pt x="8474" y="6126"/>
                  </a:lnTo>
                  <a:lnTo>
                    <a:pt x="8071" y="5760"/>
                  </a:lnTo>
                  <a:lnTo>
                    <a:pt x="7851" y="5576"/>
                  </a:lnTo>
                  <a:lnTo>
                    <a:pt x="7594" y="5430"/>
                  </a:lnTo>
                  <a:lnTo>
                    <a:pt x="7374" y="5319"/>
                  </a:lnTo>
                  <a:lnTo>
                    <a:pt x="7117" y="5209"/>
                  </a:lnTo>
                  <a:lnTo>
                    <a:pt x="7117" y="5173"/>
                  </a:lnTo>
                  <a:lnTo>
                    <a:pt x="7191" y="4953"/>
                  </a:lnTo>
                  <a:lnTo>
                    <a:pt x="7227" y="4696"/>
                  </a:lnTo>
                  <a:lnTo>
                    <a:pt x="7227" y="4182"/>
                  </a:lnTo>
                  <a:lnTo>
                    <a:pt x="7227" y="3669"/>
                  </a:lnTo>
                  <a:lnTo>
                    <a:pt x="7191" y="3192"/>
                  </a:lnTo>
                  <a:lnTo>
                    <a:pt x="7154" y="2825"/>
                  </a:lnTo>
                  <a:lnTo>
                    <a:pt x="7117" y="2385"/>
                  </a:lnTo>
                  <a:lnTo>
                    <a:pt x="7044" y="2165"/>
                  </a:lnTo>
                  <a:lnTo>
                    <a:pt x="7007" y="1945"/>
                  </a:lnTo>
                  <a:lnTo>
                    <a:pt x="6934" y="1761"/>
                  </a:lnTo>
                  <a:lnTo>
                    <a:pt x="6824" y="1615"/>
                  </a:lnTo>
                  <a:lnTo>
                    <a:pt x="7191" y="1651"/>
                  </a:lnTo>
                  <a:lnTo>
                    <a:pt x="7521" y="1651"/>
                  </a:lnTo>
                  <a:lnTo>
                    <a:pt x="7851" y="1541"/>
                  </a:lnTo>
                  <a:lnTo>
                    <a:pt x="7998" y="1468"/>
                  </a:lnTo>
                  <a:lnTo>
                    <a:pt x="8144" y="1358"/>
                  </a:lnTo>
                  <a:lnTo>
                    <a:pt x="8254" y="1248"/>
                  </a:lnTo>
                  <a:lnTo>
                    <a:pt x="8254" y="1174"/>
                  </a:lnTo>
                  <a:lnTo>
                    <a:pt x="8254" y="1101"/>
                  </a:lnTo>
                  <a:lnTo>
                    <a:pt x="8144" y="624"/>
                  </a:lnTo>
                  <a:lnTo>
                    <a:pt x="8071" y="404"/>
                  </a:lnTo>
                  <a:lnTo>
                    <a:pt x="7998" y="294"/>
                  </a:lnTo>
                  <a:lnTo>
                    <a:pt x="7924" y="221"/>
                  </a:lnTo>
                  <a:lnTo>
                    <a:pt x="7851" y="147"/>
                  </a:lnTo>
                  <a:lnTo>
                    <a:pt x="7777" y="147"/>
                  </a:lnTo>
                  <a:lnTo>
                    <a:pt x="7631" y="111"/>
                  </a:lnTo>
                  <a:lnTo>
                    <a:pt x="6824" y="74"/>
                  </a:lnTo>
                  <a:lnTo>
                    <a:pt x="4036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9" name="Shape 309"/>
            <p:cNvSpPr/>
            <p:nvPr/>
          </p:nvSpPr>
          <p:spPr>
            <a:xfrm>
              <a:off x="6849975" y="3631900"/>
              <a:ext cx="270550" cy="339350"/>
            </a:xfrm>
            <a:custGeom>
              <a:avLst/>
              <a:gdLst/>
              <a:ahLst/>
              <a:cxnLst/>
              <a:rect l="0" t="0" r="0" b="0"/>
              <a:pathLst>
                <a:path w="10822" h="13574" extrusionOk="0">
                  <a:moveTo>
                    <a:pt x="10235" y="1358"/>
                  </a:moveTo>
                  <a:lnTo>
                    <a:pt x="10345" y="1652"/>
                  </a:lnTo>
                  <a:lnTo>
                    <a:pt x="10345" y="1982"/>
                  </a:lnTo>
                  <a:lnTo>
                    <a:pt x="10345" y="2312"/>
                  </a:lnTo>
                  <a:lnTo>
                    <a:pt x="10235" y="2605"/>
                  </a:lnTo>
                  <a:lnTo>
                    <a:pt x="10235" y="2569"/>
                  </a:lnTo>
                  <a:lnTo>
                    <a:pt x="10198" y="1945"/>
                  </a:lnTo>
                  <a:lnTo>
                    <a:pt x="10235" y="1358"/>
                  </a:lnTo>
                  <a:close/>
                  <a:moveTo>
                    <a:pt x="9538" y="2092"/>
                  </a:moveTo>
                  <a:lnTo>
                    <a:pt x="9538" y="2422"/>
                  </a:lnTo>
                  <a:lnTo>
                    <a:pt x="9538" y="2789"/>
                  </a:lnTo>
                  <a:lnTo>
                    <a:pt x="9465" y="2202"/>
                  </a:lnTo>
                  <a:lnTo>
                    <a:pt x="9538" y="2092"/>
                  </a:lnTo>
                  <a:close/>
                  <a:moveTo>
                    <a:pt x="9941" y="1285"/>
                  </a:moveTo>
                  <a:lnTo>
                    <a:pt x="9868" y="1835"/>
                  </a:lnTo>
                  <a:lnTo>
                    <a:pt x="9831" y="2129"/>
                  </a:lnTo>
                  <a:lnTo>
                    <a:pt x="9831" y="2459"/>
                  </a:lnTo>
                  <a:lnTo>
                    <a:pt x="9831" y="2642"/>
                  </a:lnTo>
                  <a:lnTo>
                    <a:pt x="9868" y="2789"/>
                  </a:lnTo>
                  <a:lnTo>
                    <a:pt x="9941" y="2936"/>
                  </a:lnTo>
                  <a:lnTo>
                    <a:pt x="10015" y="3046"/>
                  </a:lnTo>
                  <a:lnTo>
                    <a:pt x="10051" y="3046"/>
                  </a:lnTo>
                  <a:lnTo>
                    <a:pt x="9941" y="3229"/>
                  </a:lnTo>
                  <a:lnTo>
                    <a:pt x="9648" y="3632"/>
                  </a:lnTo>
                  <a:lnTo>
                    <a:pt x="9575" y="3046"/>
                  </a:lnTo>
                  <a:lnTo>
                    <a:pt x="9611" y="3119"/>
                  </a:lnTo>
                  <a:lnTo>
                    <a:pt x="9648" y="3156"/>
                  </a:lnTo>
                  <a:lnTo>
                    <a:pt x="9721" y="3192"/>
                  </a:lnTo>
                  <a:lnTo>
                    <a:pt x="9795" y="3156"/>
                  </a:lnTo>
                  <a:lnTo>
                    <a:pt x="9868" y="3156"/>
                  </a:lnTo>
                  <a:lnTo>
                    <a:pt x="9905" y="3082"/>
                  </a:lnTo>
                  <a:lnTo>
                    <a:pt x="9905" y="3046"/>
                  </a:lnTo>
                  <a:lnTo>
                    <a:pt x="9905" y="2972"/>
                  </a:lnTo>
                  <a:lnTo>
                    <a:pt x="9868" y="2936"/>
                  </a:lnTo>
                  <a:lnTo>
                    <a:pt x="9831" y="2899"/>
                  </a:lnTo>
                  <a:lnTo>
                    <a:pt x="9758" y="2899"/>
                  </a:lnTo>
                  <a:lnTo>
                    <a:pt x="9758" y="2642"/>
                  </a:lnTo>
                  <a:lnTo>
                    <a:pt x="9721" y="2092"/>
                  </a:lnTo>
                  <a:lnTo>
                    <a:pt x="9685" y="2018"/>
                  </a:lnTo>
                  <a:lnTo>
                    <a:pt x="9587" y="2018"/>
                  </a:lnTo>
                  <a:lnTo>
                    <a:pt x="9611" y="1982"/>
                  </a:lnTo>
                  <a:lnTo>
                    <a:pt x="9721" y="1762"/>
                  </a:lnTo>
                  <a:lnTo>
                    <a:pt x="9831" y="1542"/>
                  </a:lnTo>
                  <a:lnTo>
                    <a:pt x="9941" y="1285"/>
                  </a:lnTo>
                  <a:close/>
                  <a:moveTo>
                    <a:pt x="9318" y="2385"/>
                  </a:moveTo>
                  <a:lnTo>
                    <a:pt x="9281" y="3119"/>
                  </a:lnTo>
                  <a:lnTo>
                    <a:pt x="9318" y="3889"/>
                  </a:lnTo>
                  <a:lnTo>
                    <a:pt x="9354" y="3963"/>
                  </a:lnTo>
                  <a:lnTo>
                    <a:pt x="9098" y="4183"/>
                  </a:lnTo>
                  <a:lnTo>
                    <a:pt x="9098" y="3963"/>
                  </a:lnTo>
                  <a:lnTo>
                    <a:pt x="9098" y="3743"/>
                  </a:lnTo>
                  <a:lnTo>
                    <a:pt x="9024" y="3302"/>
                  </a:lnTo>
                  <a:lnTo>
                    <a:pt x="8988" y="2715"/>
                  </a:lnTo>
                  <a:lnTo>
                    <a:pt x="9134" y="2569"/>
                  </a:lnTo>
                  <a:lnTo>
                    <a:pt x="9318" y="2385"/>
                  </a:lnTo>
                  <a:close/>
                  <a:moveTo>
                    <a:pt x="8107" y="3596"/>
                  </a:moveTo>
                  <a:lnTo>
                    <a:pt x="7997" y="3889"/>
                  </a:lnTo>
                  <a:lnTo>
                    <a:pt x="7924" y="4219"/>
                  </a:lnTo>
                  <a:lnTo>
                    <a:pt x="7887" y="3779"/>
                  </a:lnTo>
                  <a:lnTo>
                    <a:pt x="8107" y="3596"/>
                  </a:lnTo>
                  <a:close/>
                  <a:moveTo>
                    <a:pt x="8731" y="2972"/>
                  </a:moveTo>
                  <a:lnTo>
                    <a:pt x="8731" y="3302"/>
                  </a:lnTo>
                  <a:lnTo>
                    <a:pt x="8731" y="3816"/>
                  </a:lnTo>
                  <a:lnTo>
                    <a:pt x="8768" y="4109"/>
                  </a:lnTo>
                  <a:lnTo>
                    <a:pt x="8841" y="4366"/>
                  </a:lnTo>
                  <a:lnTo>
                    <a:pt x="8841" y="4403"/>
                  </a:lnTo>
                  <a:lnTo>
                    <a:pt x="8621" y="4586"/>
                  </a:lnTo>
                  <a:lnTo>
                    <a:pt x="8621" y="4586"/>
                  </a:lnTo>
                  <a:lnTo>
                    <a:pt x="8658" y="4219"/>
                  </a:lnTo>
                  <a:lnTo>
                    <a:pt x="8694" y="3816"/>
                  </a:lnTo>
                  <a:lnTo>
                    <a:pt x="8694" y="3449"/>
                  </a:lnTo>
                  <a:lnTo>
                    <a:pt x="8658" y="3082"/>
                  </a:lnTo>
                  <a:lnTo>
                    <a:pt x="8731" y="2972"/>
                  </a:lnTo>
                  <a:close/>
                  <a:moveTo>
                    <a:pt x="8364" y="3339"/>
                  </a:moveTo>
                  <a:lnTo>
                    <a:pt x="8254" y="4733"/>
                  </a:lnTo>
                  <a:lnTo>
                    <a:pt x="8291" y="4806"/>
                  </a:lnTo>
                  <a:lnTo>
                    <a:pt x="8291" y="4843"/>
                  </a:lnTo>
                  <a:lnTo>
                    <a:pt x="8217" y="4916"/>
                  </a:lnTo>
                  <a:lnTo>
                    <a:pt x="8181" y="4880"/>
                  </a:lnTo>
                  <a:lnTo>
                    <a:pt x="8327" y="3522"/>
                  </a:lnTo>
                  <a:lnTo>
                    <a:pt x="8291" y="3486"/>
                  </a:lnTo>
                  <a:lnTo>
                    <a:pt x="8254" y="3449"/>
                  </a:lnTo>
                  <a:lnTo>
                    <a:pt x="8364" y="3339"/>
                  </a:lnTo>
                  <a:close/>
                  <a:moveTo>
                    <a:pt x="7704" y="3963"/>
                  </a:moveTo>
                  <a:lnTo>
                    <a:pt x="7667" y="4329"/>
                  </a:lnTo>
                  <a:lnTo>
                    <a:pt x="7594" y="4696"/>
                  </a:lnTo>
                  <a:lnTo>
                    <a:pt x="7520" y="5026"/>
                  </a:lnTo>
                  <a:lnTo>
                    <a:pt x="7410" y="5393"/>
                  </a:lnTo>
                  <a:lnTo>
                    <a:pt x="7410" y="5467"/>
                  </a:lnTo>
                  <a:lnTo>
                    <a:pt x="7337" y="5430"/>
                  </a:lnTo>
                  <a:lnTo>
                    <a:pt x="7300" y="5430"/>
                  </a:lnTo>
                  <a:lnTo>
                    <a:pt x="7300" y="4990"/>
                  </a:lnTo>
                  <a:lnTo>
                    <a:pt x="7264" y="4696"/>
                  </a:lnTo>
                  <a:lnTo>
                    <a:pt x="7227" y="4366"/>
                  </a:lnTo>
                  <a:lnTo>
                    <a:pt x="7704" y="3963"/>
                  </a:lnTo>
                  <a:close/>
                  <a:moveTo>
                    <a:pt x="7044" y="4513"/>
                  </a:moveTo>
                  <a:lnTo>
                    <a:pt x="6970" y="5026"/>
                  </a:lnTo>
                  <a:lnTo>
                    <a:pt x="6970" y="5320"/>
                  </a:lnTo>
                  <a:lnTo>
                    <a:pt x="6970" y="5540"/>
                  </a:lnTo>
                  <a:lnTo>
                    <a:pt x="7007" y="5650"/>
                  </a:lnTo>
                  <a:lnTo>
                    <a:pt x="7080" y="5760"/>
                  </a:lnTo>
                  <a:lnTo>
                    <a:pt x="6677" y="6053"/>
                  </a:lnTo>
                  <a:lnTo>
                    <a:pt x="6677" y="6053"/>
                  </a:lnTo>
                  <a:lnTo>
                    <a:pt x="6713" y="5797"/>
                  </a:lnTo>
                  <a:lnTo>
                    <a:pt x="6750" y="5540"/>
                  </a:lnTo>
                  <a:lnTo>
                    <a:pt x="6750" y="5173"/>
                  </a:lnTo>
                  <a:lnTo>
                    <a:pt x="6677" y="4843"/>
                  </a:lnTo>
                  <a:lnTo>
                    <a:pt x="7044" y="4513"/>
                  </a:lnTo>
                  <a:close/>
                  <a:moveTo>
                    <a:pt x="6603" y="4916"/>
                  </a:moveTo>
                  <a:lnTo>
                    <a:pt x="6567" y="5173"/>
                  </a:lnTo>
                  <a:lnTo>
                    <a:pt x="6530" y="5430"/>
                  </a:lnTo>
                  <a:lnTo>
                    <a:pt x="6457" y="5613"/>
                  </a:lnTo>
                  <a:lnTo>
                    <a:pt x="6383" y="5760"/>
                  </a:lnTo>
                  <a:lnTo>
                    <a:pt x="6310" y="5943"/>
                  </a:lnTo>
                  <a:lnTo>
                    <a:pt x="6310" y="6127"/>
                  </a:lnTo>
                  <a:lnTo>
                    <a:pt x="6310" y="6200"/>
                  </a:lnTo>
                  <a:lnTo>
                    <a:pt x="6383" y="6237"/>
                  </a:lnTo>
                  <a:lnTo>
                    <a:pt x="5980" y="6494"/>
                  </a:lnTo>
                  <a:lnTo>
                    <a:pt x="6053" y="6090"/>
                  </a:lnTo>
                  <a:lnTo>
                    <a:pt x="6053" y="5760"/>
                  </a:lnTo>
                  <a:lnTo>
                    <a:pt x="6016" y="5393"/>
                  </a:lnTo>
                  <a:lnTo>
                    <a:pt x="6603" y="4916"/>
                  </a:lnTo>
                  <a:close/>
                  <a:moveTo>
                    <a:pt x="5870" y="5540"/>
                  </a:moveTo>
                  <a:lnTo>
                    <a:pt x="5796" y="5943"/>
                  </a:lnTo>
                  <a:lnTo>
                    <a:pt x="5686" y="6347"/>
                  </a:lnTo>
                  <a:lnTo>
                    <a:pt x="5613" y="6567"/>
                  </a:lnTo>
                  <a:lnTo>
                    <a:pt x="5613" y="6677"/>
                  </a:lnTo>
                  <a:lnTo>
                    <a:pt x="5613" y="6750"/>
                  </a:lnTo>
                  <a:lnTo>
                    <a:pt x="5173" y="7081"/>
                  </a:lnTo>
                  <a:lnTo>
                    <a:pt x="5393" y="5943"/>
                  </a:lnTo>
                  <a:lnTo>
                    <a:pt x="5870" y="5540"/>
                  </a:lnTo>
                  <a:close/>
                  <a:moveTo>
                    <a:pt x="9134" y="478"/>
                  </a:moveTo>
                  <a:lnTo>
                    <a:pt x="9428" y="588"/>
                  </a:lnTo>
                  <a:lnTo>
                    <a:pt x="9318" y="735"/>
                  </a:lnTo>
                  <a:lnTo>
                    <a:pt x="9318" y="845"/>
                  </a:lnTo>
                  <a:lnTo>
                    <a:pt x="9354" y="918"/>
                  </a:lnTo>
                  <a:lnTo>
                    <a:pt x="9428" y="955"/>
                  </a:lnTo>
                  <a:lnTo>
                    <a:pt x="9538" y="955"/>
                  </a:lnTo>
                  <a:lnTo>
                    <a:pt x="9538" y="1101"/>
                  </a:lnTo>
                  <a:lnTo>
                    <a:pt x="9465" y="1285"/>
                  </a:lnTo>
                  <a:lnTo>
                    <a:pt x="9318" y="1615"/>
                  </a:lnTo>
                  <a:lnTo>
                    <a:pt x="9134" y="1908"/>
                  </a:lnTo>
                  <a:lnTo>
                    <a:pt x="8914" y="2202"/>
                  </a:lnTo>
                  <a:lnTo>
                    <a:pt x="8841" y="2165"/>
                  </a:lnTo>
                  <a:lnTo>
                    <a:pt x="8804" y="2202"/>
                  </a:lnTo>
                  <a:lnTo>
                    <a:pt x="8768" y="2202"/>
                  </a:lnTo>
                  <a:lnTo>
                    <a:pt x="8731" y="2275"/>
                  </a:lnTo>
                  <a:lnTo>
                    <a:pt x="8731" y="2349"/>
                  </a:lnTo>
                  <a:lnTo>
                    <a:pt x="8364" y="2715"/>
                  </a:lnTo>
                  <a:lnTo>
                    <a:pt x="7740" y="3339"/>
                  </a:lnTo>
                  <a:lnTo>
                    <a:pt x="7667" y="3339"/>
                  </a:lnTo>
                  <a:lnTo>
                    <a:pt x="7667" y="3412"/>
                  </a:lnTo>
                  <a:lnTo>
                    <a:pt x="6493" y="4439"/>
                  </a:lnTo>
                  <a:lnTo>
                    <a:pt x="5650" y="5173"/>
                  </a:lnTo>
                  <a:lnTo>
                    <a:pt x="4806" y="5870"/>
                  </a:lnTo>
                  <a:lnTo>
                    <a:pt x="4769" y="5870"/>
                  </a:lnTo>
                  <a:lnTo>
                    <a:pt x="4733" y="5907"/>
                  </a:lnTo>
                  <a:lnTo>
                    <a:pt x="4623" y="6017"/>
                  </a:lnTo>
                  <a:lnTo>
                    <a:pt x="3889" y="6567"/>
                  </a:lnTo>
                  <a:lnTo>
                    <a:pt x="3852" y="6567"/>
                  </a:lnTo>
                  <a:lnTo>
                    <a:pt x="3816" y="6604"/>
                  </a:lnTo>
                  <a:lnTo>
                    <a:pt x="3632" y="6714"/>
                  </a:lnTo>
                  <a:lnTo>
                    <a:pt x="3339" y="6897"/>
                  </a:lnTo>
                  <a:lnTo>
                    <a:pt x="3155" y="7007"/>
                  </a:lnTo>
                  <a:lnTo>
                    <a:pt x="3045" y="7154"/>
                  </a:lnTo>
                  <a:lnTo>
                    <a:pt x="2972" y="7117"/>
                  </a:lnTo>
                  <a:lnTo>
                    <a:pt x="2605" y="6824"/>
                  </a:lnTo>
                  <a:lnTo>
                    <a:pt x="2312" y="6457"/>
                  </a:lnTo>
                  <a:lnTo>
                    <a:pt x="2128" y="6274"/>
                  </a:lnTo>
                  <a:lnTo>
                    <a:pt x="1945" y="6090"/>
                  </a:lnTo>
                  <a:lnTo>
                    <a:pt x="2202" y="5943"/>
                  </a:lnTo>
                  <a:lnTo>
                    <a:pt x="2458" y="5723"/>
                  </a:lnTo>
                  <a:lnTo>
                    <a:pt x="2605" y="5943"/>
                  </a:lnTo>
                  <a:lnTo>
                    <a:pt x="2825" y="6127"/>
                  </a:lnTo>
                  <a:lnTo>
                    <a:pt x="2935" y="6200"/>
                  </a:lnTo>
                  <a:lnTo>
                    <a:pt x="3082" y="6237"/>
                  </a:lnTo>
                  <a:lnTo>
                    <a:pt x="3229" y="6237"/>
                  </a:lnTo>
                  <a:lnTo>
                    <a:pt x="3339" y="6127"/>
                  </a:lnTo>
                  <a:lnTo>
                    <a:pt x="3375" y="6090"/>
                  </a:lnTo>
                  <a:lnTo>
                    <a:pt x="3412" y="6017"/>
                  </a:lnTo>
                  <a:lnTo>
                    <a:pt x="3375" y="5870"/>
                  </a:lnTo>
                  <a:lnTo>
                    <a:pt x="3339" y="5797"/>
                  </a:lnTo>
                  <a:lnTo>
                    <a:pt x="3265" y="5760"/>
                  </a:lnTo>
                  <a:lnTo>
                    <a:pt x="3119" y="5760"/>
                  </a:lnTo>
                  <a:lnTo>
                    <a:pt x="3082" y="5797"/>
                  </a:lnTo>
                  <a:lnTo>
                    <a:pt x="3082" y="5760"/>
                  </a:lnTo>
                  <a:lnTo>
                    <a:pt x="2935" y="5650"/>
                  </a:lnTo>
                  <a:lnTo>
                    <a:pt x="2752" y="5503"/>
                  </a:lnTo>
                  <a:lnTo>
                    <a:pt x="2825" y="5430"/>
                  </a:lnTo>
                  <a:lnTo>
                    <a:pt x="3302" y="4990"/>
                  </a:lnTo>
                  <a:lnTo>
                    <a:pt x="3375" y="5173"/>
                  </a:lnTo>
                  <a:lnTo>
                    <a:pt x="3449" y="5283"/>
                  </a:lnTo>
                  <a:lnTo>
                    <a:pt x="3559" y="5393"/>
                  </a:lnTo>
                  <a:lnTo>
                    <a:pt x="3669" y="5503"/>
                  </a:lnTo>
                  <a:lnTo>
                    <a:pt x="3816" y="5540"/>
                  </a:lnTo>
                  <a:lnTo>
                    <a:pt x="3926" y="5540"/>
                  </a:lnTo>
                  <a:lnTo>
                    <a:pt x="3999" y="5467"/>
                  </a:lnTo>
                  <a:lnTo>
                    <a:pt x="4036" y="5393"/>
                  </a:lnTo>
                  <a:lnTo>
                    <a:pt x="4036" y="5283"/>
                  </a:lnTo>
                  <a:lnTo>
                    <a:pt x="3889" y="5136"/>
                  </a:lnTo>
                  <a:lnTo>
                    <a:pt x="3742" y="4990"/>
                  </a:lnTo>
                  <a:lnTo>
                    <a:pt x="3632" y="4843"/>
                  </a:lnTo>
                  <a:lnTo>
                    <a:pt x="3595" y="4770"/>
                  </a:lnTo>
                  <a:lnTo>
                    <a:pt x="3595" y="4733"/>
                  </a:lnTo>
                  <a:lnTo>
                    <a:pt x="3926" y="4439"/>
                  </a:lnTo>
                  <a:lnTo>
                    <a:pt x="4146" y="4256"/>
                  </a:lnTo>
                  <a:lnTo>
                    <a:pt x="4182" y="4403"/>
                  </a:lnTo>
                  <a:lnTo>
                    <a:pt x="4256" y="4513"/>
                  </a:lnTo>
                  <a:lnTo>
                    <a:pt x="4329" y="4623"/>
                  </a:lnTo>
                  <a:lnTo>
                    <a:pt x="4439" y="4770"/>
                  </a:lnTo>
                  <a:lnTo>
                    <a:pt x="4586" y="4843"/>
                  </a:lnTo>
                  <a:lnTo>
                    <a:pt x="4696" y="4880"/>
                  </a:lnTo>
                  <a:lnTo>
                    <a:pt x="4806" y="4843"/>
                  </a:lnTo>
                  <a:lnTo>
                    <a:pt x="4843" y="4770"/>
                  </a:lnTo>
                  <a:lnTo>
                    <a:pt x="4879" y="4733"/>
                  </a:lnTo>
                  <a:lnTo>
                    <a:pt x="4879" y="4623"/>
                  </a:lnTo>
                  <a:lnTo>
                    <a:pt x="4843" y="4549"/>
                  </a:lnTo>
                  <a:lnTo>
                    <a:pt x="4769" y="4476"/>
                  </a:lnTo>
                  <a:lnTo>
                    <a:pt x="4623" y="4329"/>
                  </a:lnTo>
                  <a:lnTo>
                    <a:pt x="4513" y="4219"/>
                  </a:lnTo>
                  <a:lnTo>
                    <a:pt x="4476" y="4073"/>
                  </a:lnTo>
                  <a:lnTo>
                    <a:pt x="4476" y="3999"/>
                  </a:lnTo>
                  <a:lnTo>
                    <a:pt x="4989" y="3522"/>
                  </a:lnTo>
                  <a:lnTo>
                    <a:pt x="5063" y="3632"/>
                  </a:lnTo>
                  <a:lnTo>
                    <a:pt x="5173" y="3853"/>
                  </a:lnTo>
                  <a:lnTo>
                    <a:pt x="5356" y="4036"/>
                  </a:lnTo>
                  <a:lnTo>
                    <a:pt x="5430" y="4073"/>
                  </a:lnTo>
                  <a:lnTo>
                    <a:pt x="5503" y="4109"/>
                  </a:lnTo>
                  <a:lnTo>
                    <a:pt x="5576" y="4073"/>
                  </a:lnTo>
                  <a:lnTo>
                    <a:pt x="5650" y="4036"/>
                  </a:lnTo>
                  <a:lnTo>
                    <a:pt x="5686" y="3963"/>
                  </a:lnTo>
                  <a:lnTo>
                    <a:pt x="5686" y="3926"/>
                  </a:lnTo>
                  <a:lnTo>
                    <a:pt x="5686" y="3853"/>
                  </a:lnTo>
                  <a:lnTo>
                    <a:pt x="5650" y="3779"/>
                  </a:lnTo>
                  <a:lnTo>
                    <a:pt x="5246" y="3302"/>
                  </a:lnTo>
                  <a:lnTo>
                    <a:pt x="5980" y="2642"/>
                  </a:lnTo>
                  <a:lnTo>
                    <a:pt x="6016" y="2715"/>
                  </a:lnTo>
                  <a:lnTo>
                    <a:pt x="6163" y="3082"/>
                  </a:lnTo>
                  <a:lnTo>
                    <a:pt x="6200" y="3156"/>
                  </a:lnTo>
                  <a:lnTo>
                    <a:pt x="6237" y="3192"/>
                  </a:lnTo>
                  <a:lnTo>
                    <a:pt x="6383" y="3192"/>
                  </a:lnTo>
                  <a:lnTo>
                    <a:pt x="6457" y="3156"/>
                  </a:lnTo>
                  <a:lnTo>
                    <a:pt x="6493" y="3082"/>
                  </a:lnTo>
                  <a:lnTo>
                    <a:pt x="6530" y="3009"/>
                  </a:lnTo>
                  <a:lnTo>
                    <a:pt x="6493" y="2936"/>
                  </a:lnTo>
                  <a:lnTo>
                    <a:pt x="6383" y="2605"/>
                  </a:lnTo>
                  <a:lnTo>
                    <a:pt x="6273" y="2422"/>
                  </a:lnTo>
                  <a:lnTo>
                    <a:pt x="7007" y="1725"/>
                  </a:lnTo>
                  <a:lnTo>
                    <a:pt x="7044" y="1945"/>
                  </a:lnTo>
                  <a:lnTo>
                    <a:pt x="7080" y="2129"/>
                  </a:lnTo>
                  <a:lnTo>
                    <a:pt x="7154" y="2349"/>
                  </a:lnTo>
                  <a:lnTo>
                    <a:pt x="7227" y="2532"/>
                  </a:lnTo>
                  <a:lnTo>
                    <a:pt x="7300" y="2605"/>
                  </a:lnTo>
                  <a:lnTo>
                    <a:pt x="7410" y="2642"/>
                  </a:lnTo>
                  <a:lnTo>
                    <a:pt x="7557" y="2569"/>
                  </a:lnTo>
                  <a:lnTo>
                    <a:pt x="7630" y="2495"/>
                  </a:lnTo>
                  <a:lnTo>
                    <a:pt x="7667" y="2385"/>
                  </a:lnTo>
                  <a:lnTo>
                    <a:pt x="7667" y="2312"/>
                  </a:lnTo>
                  <a:lnTo>
                    <a:pt x="7630" y="2239"/>
                  </a:lnTo>
                  <a:lnTo>
                    <a:pt x="7557" y="2165"/>
                  </a:lnTo>
                  <a:lnTo>
                    <a:pt x="7484" y="2165"/>
                  </a:lnTo>
                  <a:lnTo>
                    <a:pt x="7337" y="1835"/>
                  </a:lnTo>
                  <a:lnTo>
                    <a:pt x="7227" y="1542"/>
                  </a:lnTo>
                  <a:lnTo>
                    <a:pt x="7740" y="1101"/>
                  </a:lnTo>
                  <a:lnTo>
                    <a:pt x="8217" y="735"/>
                  </a:lnTo>
                  <a:lnTo>
                    <a:pt x="8364" y="625"/>
                  </a:lnTo>
                  <a:lnTo>
                    <a:pt x="8511" y="551"/>
                  </a:lnTo>
                  <a:lnTo>
                    <a:pt x="8841" y="478"/>
                  </a:lnTo>
                  <a:close/>
                  <a:moveTo>
                    <a:pt x="3485" y="7264"/>
                  </a:moveTo>
                  <a:lnTo>
                    <a:pt x="3449" y="7447"/>
                  </a:lnTo>
                  <a:lnTo>
                    <a:pt x="3302" y="7337"/>
                  </a:lnTo>
                  <a:lnTo>
                    <a:pt x="3485" y="7264"/>
                  </a:lnTo>
                  <a:close/>
                  <a:moveTo>
                    <a:pt x="5099" y="6163"/>
                  </a:moveTo>
                  <a:lnTo>
                    <a:pt x="4733" y="7264"/>
                  </a:lnTo>
                  <a:lnTo>
                    <a:pt x="4733" y="7337"/>
                  </a:lnTo>
                  <a:lnTo>
                    <a:pt x="4586" y="7447"/>
                  </a:lnTo>
                  <a:lnTo>
                    <a:pt x="4586" y="7337"/>
                  </a:lnTo>
                  <a:lnTo>
                    <a:pt x="4586" y="7301"/>
                  </a:lnTo>
                  <a:lnTo>
                    <a:pt x="4623" y="6860"/>
                  </a:lnTo>
                  <a:lnTo>
                    <a:pt x="4733" y="6457"/>
                  </a:lnTo>
                  <a:lnTo>
                    <a:pt x="5026" y="6237"/>
                  </a:lnTo>
                  <a:lnTo>
                    <a:pt x="5099" y="6163"/>
                  </a:lnTo>
                  <a:close/>
                  <a:moveTo>
                    <a:pt x="4292" y="6750"/>
                  </a:moveTo>
                  <a:lnTo>
                    <a:pt x="4219" y="7117"/>
                  </a:lnTo>
                  <a:lnTo>
                    <a:pt x="4219" y="7484"/>
                  </a:lnTo>
                  <a:lnTo>
                    <a:pt x="4219" y="7594"/>
                  </a:lnTo>
                  <a:lnTo>
                    <a:pt x="4292" y="7631"/>
                  </a:lnTo>
                  <a:lnTo>
                    <a:pt x="3889" y="7924"/>
                  </a:lnTo>
                  <a:lnTo>
                    <a:pt x="3816" y="7851"/>
                  </a:lnTo>
                  <a:lnTo>
                    <a:pt x="3889" y="7777"/>
                  </a:lnTo>
                  <a:lnTo>
                    <a:pt x="3926" y="7667"/>
                  </a:lnTo>
                  <a:lnTo>
                    <a:pt x="3926" y="7594"/>
                  </a:lnTo>
                  <a:lnTo>
                    <a:pt x="3889" y="7521"/>
                  </a:lnTo>
                  <a:lnTo>
                    <a:pt x="3852" y="7484"/>
                  </a:lnTo>
                  <a:lnTo>
                    <a:pt x="3816" y="7484"/>
                  </a:lnTo>
                  <a:lnTo>
                    <a:pt x="3889" y="7227"/>
                  </a:lnTo>
                  <a:lnTo>
                    <a:pt x="3926" y="7007"/>
                  </a:lnTo>
                  <a:lnTo>
                    <a:pt x="3926" y="6970"/>
                  </a:lnTo>
                  <a:lnTo>
                    <a:pt x="4292" y="6750"/>
                  </a:lnTo>
                  <a:close/>
                  <a:moveTo>
                    <a:pt x="1101" y="6127"/>
                  </a:moveTo>
                  <a:lnTo>
                    <a:pt x="1358" y="6200"/>
                  </a:lnTo>
                  <a:lnTo>
                    <a:pt x="1578" y="6310"/>
                  </a:lnTo>
                  <a:lnTo>
                    <a:pt x="1761" y="6457"/>
                  </a:lnTo>
                  <a:lnTo>
                    <a:pt x="1945" y="6677"/>
                  </a:lnTo>
                  <a:lnTo>
                    <a:pt x="2312" y="7081"/>
                  </a:lnTo>
                  <a:lnTo>
                    <a:pt x="2715" y="7447"/>
                  </a:lnTo>
                  <a:lnTo>
                    <a:pt x="3155" y="7777"/>
                  </a:lnTo>
                  <a:lnTo>
                    <a:pt x="3339" y="7961"/>
                  </a:lnTo>
                  <a:lnTo>
                    <a:pt x="3522" y="8144"/>
                  </a:lnTo>
                  <a:lnTo>
                    <a:pt x="3522" y="8181"/>
                  </a:lnTo>
                  <a:lnTo>
                    <a:pt x="3485" y="8291"/>
                  </a:lnTo>
                  <a:lnTo>
                    <a:pt x="3485" y="8401"/>
                  </a:lnTo>
                  <a:lnTo>
                    <a:pt x="3559" y="8474"/>
                  </a:lnTo>
                  <a:lnTo>
                    <a:pt x="3669" y="8511"/>
                  </a:lnTo>
                  <a:lnTo>
                    <a:pt x="3669" y="8621"/>
                  </a:lnTo>
                  <a:lnTo>
                    <a:pt x="3669" y="8658"/>
                  </a:lnTo>
                  <a:lnTo>
                    <a:pt x="3595" y="8695"/>
                  </a:lnTo>
                  <a:lnTo>
                    <a:pt x="3229" y="8731"/>
                  </a:lnTo>
                  <a:lnTo>
                    <a:pt x="3009" y="8474"/>
                  </a:lnTo>
                  <a:lnTo>
                    <a:pt x="2825" y="8254"/>
                  </a:lnTo>
                  <a:lnTo>
                    <a:pt x="2165" y="7484"/>
                  </a:lnTo>
                  <a:lnTo>
                    <a:pt x="1615" y="6897"/>
                  </a:lnTo>
                  <a:lnTo>
                    <a:pt x="1321" y="6604"/>
                  </a:lnTo>
                  <a:lnTo>
                    <a:pt x="1174" y="6494"/>
                  </a:lnTo>
                  <a:lnTo>
                    <a:pt x="991" y="6420"/>
                  </a:lnTo>
                  <a:lnTo>
                    <a:pt x="1101" y="6127"/>
                  </a:lnTo>
                  <a:close/>
                  <a:moveTo>
                    <a:pt x="8731" y="1"/>
                  </a:moveTo>
                  <a:lnTo>
                    <a:pt x="8474" y="74"/>
                  </a:lnTo>
                  <a:lnTo>
                    <a:pt x="8217" y="184"/>
                  </a:lnTo>
                  <a:lnTo>
                    <a:pt x="7997" y="331"/>
                  </a:lnTo>
                  <a:lnTo>
                    <a:pt x="7777" y="478"/>
                  </a:lnTo>
                  <a:lnTo>
                    <a:pt x="7154" y="1028"/>
                  </a:lnTo>
                  <a:lnTo>
                    <a:pt x="6530" y="1578"/>
                  </a:lnTo>
                  <a:lnTo>
                    <a:pt x="4036" y="3779"/>
                  </a:lnTo>
                  <a:lnTo>
                    <a:pt x="2825" y="4843"/>
                  </a:lnTo>
                  <a:lnTo>
                    <a:pt x="2312" y="5283"/>
                  </a:lnTo>
                  <a:lnTo>
                    <a:pt x="2092" y="5540"/>
                  </a:lnTo>
                  <a:lnTo>
                    <a:pt x="1871" y="5797"/>
                  </a:lnTo>
                  <a:lnTo>
                    <a:pt x="1761" y="5833"/>
                  </a:lnTo>
                  <a:lnTo>
                    <a:pt x="1725" y="5943"/>
                  </a:lnTo>
                  <a:lnTo>
                    <a:pt x="1541" y="5833"/>
                  </a:lnTo>
                  <a:lnTo>
                    <a:pt x="1358" y="5797"/>
                  </a:lnTo>
                  <a:lnTo>
                    <a:pt x="1174" y="5760"/>
                  </a:lnTo>
                  <a:lnTo>
                    <a:pt x="954" y="5760"/>
                  </a:lnTo>
                  <a:lnTo>
                    <a:pt x="844" y="5797"/>
                  </a:lnTo>
                  <a:lnTo>
                    <a:pt x="771" y="5907"/>
                  </a:lnTo>
                  <a:lnTo>
                    <a:pt x="624" y="6420"/>
                  </a:lnTo>
                  <a:lnTo>
                    <a:pt x="624" y="6494"/>
                  </a:lnTo>
                  <a:lnTo>
                    <a:pt x="661" y="6567"/>
                  </a:lnTo>
                  <a:lnTo>
                    <a:pt x="698" y="6604"/>
                  </a:lnTo>
                  <a:lnTo>
                    <a:pt x="771" y="6640"/>
                  </a:lnTo>
                  <a:lnTo>
                    <a:pt x="918" y="6860"/>
                  </a:lnTo>
                  <a:lnTo>
                    <a:pt x="1101" y="7081"/>
                  </a:lnTo>
                  <a:lnTo>
                    <a:pt x="1505" y="7484"/>
                  </a:lnTo>
                  <a:lnTo>
                    <a:pt x="2385" y="8511"/>
                  </a:lnTo>
                  <a:lnTo>
                    <a:pt x="2715" y="8951"/>
                  </a:lnTo>
                  <a:lnTo>
                    <a:pt x="2935" y="9171"/>
                  </a:lnTo>
                  <a:lnTo>
                    <a:pt x="3155" y="9318"/>
                  </a:lnTo>
                  <a:lnTo>
                    <a:pt x="3302" y="9355"/>
                  </a:lnTo>
                  <a:lnTo>
                    <a:pt x="3412" y="9355"/>
                  </a:lnTo>
                  <a:lnTo>
                    <a:pt x="3522" y="9281"/>
                  </a:lnTo>
                  <a:lnTo>
                    <a:pt x="3595" y="9171"/>
                  </a:lnTo>
                  <a:lnTo>
                    <a:pt x="3816" y="9135"/>
                  </a:lnTo>
                  <a:lnTo>
                    <a:pt x="3962" y="9061"/>
                  </a:lnTo>
                  <a:lnTo>
                    <a:pt x="4072" y="8951"/>
                  </a:lnTo>
                  <a:lnTo>
                    <a:pt x="4146" y="8805"/>
                  </a:lnTo>
                  <a:lnTo>
                    <a:pt x="4146" y="8548"/>
                  </a:lnTo>
                  <a:lnTo>
                    <a:pt x="4109" y="8328"/>
                  </a:lnTo>
                  <a:lnTo>
                    <a:pt x="5320" y="7557"/>
                  </a:lnTo>
                  <a:lnTo>
                    <a:pt x="6530" y="6750"/>
                  </a:lnTo>
                  <a:lnTo>
                    <a:pt x="7667" y="5907"/>
                  </a:lnTo>
                  <a:lnTo>
                    <a:pt x="8804" y="5026"/>
                  </a:lnTo>
                  <a:lnTo>
                    <a:pt x="9281" y="4660"/>
                  </a:lnTo>
                  <a:lnTo>
                    <a:pt x="9721" y="4219"/>
                  </a:lnTo>
                  <a:lnTo>
                    <a:pt x="10125" y="3743"/>
                  </a:lnTo>
                  <a:lnTo>
                    <a:pt x="10308" y="3486"/>
                  </a:lnTo>
                  <a:lnTo>
                    <a:pt x="10455" y="3229"/>
                  </a:lnTo>
                  <a:lnTo>
                    <a:pt x="10602" y="2972"/>
                  </a:lnTo>
                  <a:lnTo>
                    <a:pt x="10712" y="2679"/>
                  </a:lnTo>
                  <a:lnTo>
                    <a:pt x="10785" y="2385"/>
                  </a:lnTo>
                  <a:lnTo>
                    <a:pt x="10822" y="2129"/>
                  </a:lnTo>
                  <a:lnTo>
                    <a:pt x="10822" y="1835"/>
                  </a:lnTo>
                  <a:lnTo>
                    <a:pt x="10785" y="1542"/>
                  </a:lnTo>
                  <a:lnTo>
                    <a:pt x="10675" y="1248"/>
                  </a:lnTo>
                  <a:lnTo>
                    <a:pt x="10528" y="955"/>
                  </a:lnTo>
                  <a:lnTo>
                    <a:pt x="10382" y="735"/>
                  </a:lnTo>
                  <a:lnTo>
                    <a:pt x="10198" y="515"/>
                  </a:lnTo>
                  <a:lnTo>
                    <a:pt x="9978" y="368"/>
                  </a:lnTo>
                  <a:lnTo>
                    <a:pt x="9758" y="221"/>
                  </a:lnTo>
                  <a:lnTo>
                    <a:pt x="9501" y="111"/>
                  </a:lnTo>
                  <a:lnTo>
                    <a:pt x="9281" y="38"/>
                  </a:lnTo>
                  <a:lnTo>
                    <a:pt x="8988" y="1"/>
                  </a:lnTo>
                  <a:close/>
                  <a:moveTo>
                    <a:pt x="1981" y="12399"/>
                  </a:moveTo>
                  <a:lnTo>
                    <a:pt x="1981" y="12509"/>
                  </a:lnTo>
                  <a:lnTo>
                    <a:pt x="1981" y="12656"/>
                  </a:lnTo>
                  <a:lnTo>
                    <a:pt x="1908" y="12913"/>
                  </a:lnTo>
                  <a:lnTo>
                    <a:pt x="1798" y="12913"/>
                  </a:lnTo>
                  <a:lnTo>
                    <a:pt x="1871" y="12656"/>
                  </a:lnTo>
                  <a:lnTo>
                    <a:pt x="1981" y="12399"/>
                  </a:lnTo>
                  <a:close/>
                  <a:moveTo>
                    <a:pt x="1651" y="9391"/>
                  </a:moveTo>
                  <a:lnTo>
                    <a:pt x="1688" y="9575"/>
                  </a:lnTo>
                  <a:lnTo>
                    <a:pt x="1908" y="10198"/>
                  </a:lnTo>
                  <a:lnTo>
                    <a:pt x="2348" y="11372"/>
                  </a:lnTo>
                  <a:lnTo>
                    <a:pt x="2422" y="11739"/>
                  </a:lnTo>
                  <a:lnTo>
                    <a:pt x="2458" y="12106"/>
                  </a:lnTo>
                  <a:lnTo>
                    <a:pt x="2422" y="12436"/>
                  </a:lnTo>
                  <a:lnTo>
                    <a:pt x="2348" y="12619"/>
                  </a:lnTo>
                  <a:lnTo>
                    <a:pt x="2275" y="12766"/>
                  </a:lnTo>
                  <a:lnTo>
                    <a:pt x="2312" y="12583"/>
                  </a:lnTo>
                  <a:lnTo>
                    <a:pt x="2275" y="12436"/>
                  </a:lnTo>
                  <a:lnTo>
                    <a:pt x="2202" y="12326"/>
                  </a:lnTo>
                  <a:lnTo>
                    <a:pt x="2128" y="12216"/>
                  </a:lnTo>
                  <a:lnTo>
                    <a:pt x="2018" y="12179"/>
                  </a:lnTo>
                  <a:lnTo>
                    <a:pt x="1871" y="12179"/>
                  </a:lnTo>
                  <a:lnTo>
                    <a:pt x="1835" y="12253"/>
                  </a:lnTo>
                  <a:lnTo>
                    <a:pt x="1835" y="12326"/>
                  </a:lnTo>
                  <a:lnTo>
                    <a:pt x="1578" y="12656"/>
                  </a:lnTo>
                  <a:lnTo>
                    <a:pt x="1505" y="12840"/>
                  </a:lnTo>
                  <a:lnTo>
                    <a:pt x="1431" y="13023"/>
                  </a:lnTo>
                  <a:lnTo>
                    <a:pt x="1358" y="13023"/>
                  </a:lnTo>
                  <a:lnTo>
                    <a:pt x="1578" y="12509"/>
                  </a:lnTo>
                  <a:lnTo>
                    <a:pt x="1761" y="11996"/>
                  </a:lnTo>
                  <a:lnTo>
                    <a:pt x="1761" y="11959"/>
                  </a:lnTo>
                  <a:lnTo>
                    <a:pt x="1725" y="11922"/>
                  </a:lnTo>
                  <a:lnTo>
                    <a:pt x="1688" y="11922"/>
                  </a:lnTo>
                  <a:lnTo>
                    <a:pt x="1651" y="11959"/>
                  </a:lnTo>
                  <a:lnTo>
                    <a:pt x="1321" y="12399"/>
                  </a:lnTo>
                  <a:lnTo>
                    <a:pt x="1028" y="12913"/>
                  </a:lnTo>
                  <a:lnTo>
                    <a:pt x="881" y="12840"/>
                  </a:lnTo>
                  <a:lnTo>
                    <a:pt x="881" y="12729"/>
                  </a:lnTo>
                  <a:lnTo>
                    <a:pt x="1028" y="12436"/>
                  </a:lnTo>
                  <a:lnTo>
                    <a:pt x="1174" y="12143"/>
                  </a:lnTo>
                  <a:lnTo>
                    <a:pt x="1358" y="11849"/>
                  </a:lnTo>
                  <a:lnTo>
                    <a:pt x="1541" y="11556"/>
                  </a:lnTo>
                  <a:lnTo>
                    <a:pt x="1541" y="11519"/>
                  </a:lnTo>
                  <a:lnTo>
                    <a:pt x="1505" y="11482"/>
                  </a:lnTo>
                  <a:lnTo>
                    <a:pt x="1468" y="11519"/>
                  </a:lnTo>
                  <a:lnTo>
                    <a:pt x="1138" y="11812"/>
                  </a:lnTo>
                  <a:lnTo>
                    <a:pt x="954" y="11996"/>
                  </a:lnTo>
                  <a:lnTo>
                    <a:pt x="808" y="12179"/>
                  </a:lnTo>
                  <a:lnTo>
                    <a:pt x="698" y="12399"/>
                  </a:lnTo>
                  <a:lnTo>
                    <a:pt x="588" y="12619"/>
                  </a:lnTo>
                  <a:lnTo>
                    <a:pt x="551" y="12583"/>
                  </a:lnTo>
                  <a:lnTo>
                    <a:pt x="624" y="12473"/>
                  </a:lnTo>
                  <a:lnTo>
                    <a:pt x="661" y="12363"/>
                  </a:lnTo>
                  <a:lnTo>
                    <a:pt x="1138" y="11629"/>
                  </a:lnTo>
                  <a:lnTo>
                    <a:pt x="1321" y="11262"/>
                  </a:lnTo>
                  <a:lnTo>
                    <a:pt x="1468" y="10859"/>
                  </a:lnTo>
                  <a:lnTo>
                    <a:pt x="1431" y="10822"/>
                  </a:lnTo>
                  <a:lnTo>
                    <a:pt x="1395" y="10822"/>
                  </a:lnTo>
                  <a:lnTo>
                    <a:pt x="1064" y="11189"/>
                  </a:lnTo>
                  <a:lnTo>
                    <a:pt x="734" y="11556"/>
                  </a:lnTo>
                  <a:lnTo>
                    <a:pt x="844" y="11372"/>
                  </a:lnTo>
                  <a:lnTo>
                    <a:pt x="1248" y="10749"/>
                  </a:lnTo>
                  <a:lnTo>
                    <a:pt x="1651" y="10125"/>
                  </a:lnTo>
                  <a:lnTo>
                    <a:pt x="1651" y="10052"/>
                  </a:lnTo>
                  <a:lnTo>
                    <a:pt x="1615" y="9978"/>
                  </a:lnTo>
                  <a:lnTo>
                    <a:pt x="1505" y="9978"/>
                  </a:lnTo>
                  <a:lnTo>
                    <a:pt x="1321" y="10162"/>
                  </a:lnTo>
                  <a:lnTo>
                    <a:pt x="1505" y="9795"/>
                  </a:lnTo>
                  <a:lnTo>
                    <a:pt x="1651" y="9391"/>
                  </a:lnTo>
                  <a:close/>
                  <a:moveTo>
                    <a:pt x="1541" y="8768"/>
                  </a:moveTo>
                  <a:lnTo>
                    <a:pt x="1468" y="8805"/>
                  </a:lnTo>
                  <a:lnTo>
                    <a:pt x="1395" y="8915"/>
                  </a:lnTo>
                  <a:lnTo>
                    <a:pt x="1395" y="9025"/>
                  </a:lnTo>
                  <a:lnTo>
                    <a:pt x="1395" y="9061"/>
                  </a:lnTo>
                  <a:lnTo>
                    <a:pt x="1211" y="9355"/>
                  </a:lnTo>
                  <a:lnTo>
                    <a:pt x="1101" y="9648"/>
                  </a:lnTo>
                  <a:lnTo>
                    <a:pt x="661" y="10602"/>
                  </a:lnTo>
                  <a:lnTo>
                    <a:pt x="294" y="11409"/>
                  </a:lnTo>
                  <a:lnTo>
                    <a:pt x="147" y="11812"/>
                  </a:lnTo>
                  <a:lnTo>
                    <a:pt x="37" y="12253"/>
                  </a:lnTo>
                  <a:lnTo>
                    <a:pt x="1" y="12399"/>
                  </a:lnTo>
                  <a:lnTo>
                    <a:pt x="1" y="12509"/>
                  </a:lnTo>
                  <a:lnTo>
                    <a:pt x="74" y="12729"/>
                  </a:lnTo>
                  <a:lnTo>
                    <a:pt x="221" y="12913"/>
                  </a:lnTo>
                  <a:lnTo>
                    <a:pt x="404" y="13096"/>
                  </a:lnTo>
                  <a:lnTo>
                    <a:pt x="441" y="13170"/>
                  </a:lnTo>
                  <a:lnTo>
                    <a:pt x="514" y="13206"/>
                  </a:lnTo>
                  <a:lnTo>
                    <a:pt x="588" y="13243"/>
                  </a:lnTo>
                  <a:lnTo>
                    <a:pt x="661" y="13243"/>
                  </a:lnTo>
                  <a:lnTo>
                    <a:pt x="734" y="13280"/>
                  </a:lnTo>
                  <a:lnTo>
                    <a:pt x="881" y="13353"/>
                  </a:lnTo>
                  <a:lnTo>
                    <a:pt x="954" y="13426"/>
                  </a:lnTo>
                  <a:lnTo>
                    <a:pt x="1101" y="13426"/>
                  </a:lnTo>
                  <a:lnTo>
                    <a:pt x="1431" y="13536"/>
                  </a:lnTo>
                  <a:lnTo>
                    <a:pt x="1468" y="13573"/>
                  </a:lnTo>
                  <a:lnTo>
                    <a:pt x="1688" y="13573"/>
                  </a:lnTo>
                  <a:lnTo>
                    <a:pt x="1908" y="13536"/>
                  </a:lnTo>
                  <a:lnTo>
                    <a:pt x="2128" y="13463"/>
                  </a:lnTo>
                  <a:lnTo>
                    <a:pt x="2312" y="13390"/>
                  </a:lnTo>
                  <a:lnTo>
                    <a:pt x="2495" y="13280"/>
                  </a:lnTo>
                  <a:lnTo>
                    <a:pt x="2605" y="13133"/>
                  </a:lnTo>
                  <a:lnTo>
                    <a:pt x="2715" y="12986"/>
                  </a:lnTo>
                  <a:lnTo>
                    <a:pt x="2788" y="12840"/>
                  </a:lnTo>
                  <a:lnTo>
                    <a:pt x="2862" y="12693"/>
                  </a:lnTo>
                  <a:lnTo>
                    <a:pt x="2935" y="12326"/>
                  </a:lnTo>
                  <a:lnTo>
                    <a:pt x="2935" y="11959"/>
                  </a:lnTo>
                  <a:lnTo>
                    <a:pt x="2862" y="11592"/>
                  </a:lnTo>
                  <a:lnTo>
                    <a:pt x="2788" y="11226"/>
                  </a:lnTo>
                  <a:lnTo>
                    <a:pt x="2678" y="10895"/>
                  </a:lnTo>
                  <a:lnTo>
                    <a:pt x="2055" y="9061"/>
                  </a:lnTo>
                  <a:lnTo>
                    <a:pt x="1981" y="8951"/>
                  </a:lnTo>
                  <a:lnTo>
                    <a:pt x="1871" y="8878"/>
                  </a:lnTo>
                  <a:lnTo>
                    <a:pt x="1761" y="8805"/>
                  </a:lnTo>
                  <a:lnTo>
                    <a:pt x="1651" y="876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0" name="Shape 310"/>
            <p:cNvSpPr/>
            <p:nvPr/>
          </p:nvSpPr>
          <p:spPr>
            <a:xfrm>
              <a:off x="6351100" y="3281600"/>
              <a:ext cx="366850" cy="361350"/>
            </a:xfrm>
            <a:custGeom>
              <a:avLst/>
              <a:gdLst/>
              <a:ahLst/>
              <a:cxnLst/>
              <a:rect l="0" t="0" r="0" b="0"/>
              <a:pathLst>
                <a:path w="14674" h="14454" extrusionOk="0">
                  <a:moveTo>
                    <a:pt x="7887" y="3779"/>
                  </a:moveTo>
                  <a:lnTo>
                    <a:pt x="7961" y="3816"/>
                  </a:lnTo>
                  <a:lnTo>
                    <a:pt x="8071" y="3889"/>
                  </a:lnTo>
                  <a:lnTo>
                    <a:pt x="8218" y="4072"/>
                  </a:lnTo>
                  <a:lnTo>
                    <a:pt x="8291" y="4292"/>
                  </a:lnTo>
                  <a:lnTo>
                    <a:pt x="8364" y="4513"/>
                  </a:lnTo>
                  <a:lnTo>
                    <a:pt x="8401" y="4696"/>
                  </a:lnTo>
                  <a:lnTo>
                    <a:pt x="8401" y="4916"/>
                  </a:lnTo>
                  <a:lnTo>
                    <a:pt x="8401" y="5099"/>
                  </a:lnTo>
                  <a:lnTo>
                    <a:pt x="8291" y="5283"/>
                  </a:lnTo>
                  <a:lnTo>
                    <a:pt x="8144" y="4659"/>
                  </a:lnTo>
                  <a:lnTo>
                    <a:pt x="8034" y="4219"/>
                  </a:lnTo>
                  <a:lnTo>
                    <a:pt x="7961" y="3999"/>
                  </a:lnTo>
                  <a:lnTo>
                    <a:pt x="7887" y="3779"/>
                  </a:lnTo>
                  <a:close/>
                  <a:moveTo>
                    <a:pt x="4329" y="5063"/>
                  </a:moveTo>
                  <a:lnTo>
                    <a:pt x="4476" y="5209"/>
                  </a:lnTo>
                  <a:lnTo>
                    <a:pt x="4586" y="5356"/>
                  </a:lnTo>
                  <a:lnTo>
                    <a:pt x="4696" y="5503"/>
                  </a:lnTo>
                  <a:lnTo>
                    <a:pt x="4769" y="5686"/>
                  </a:lnTo>
                  <a:lnTo>
                    <a:pt x="4769" y="5870"/>
                  </a:lnTo>
                  <a:lnTo>
                    <a:pt x="4769" y="6053"/>
                  </a:lnTo>
                  <a:lnTo>
                    <a:pt x="4659" y="6126"/>
                  </a:lnTo>
                  <a:lnTo>
                    <a:pt x="4549" y="6237"/>
                  </a:lnTo>
                  <a:lnTo>
                    <a:pt x="4439" y="5980"/>
                  </a:lnTo>
                  <a:lnTo>
                    <a:pt x="4329" y="5686"/>
                  </a:lnTo>
                  <a:lnTo>
                    <a:pt x="4293" y="5393"/>
                  </a:lnTo>
                  <a:lnTo>
                    <a:pt x="4293" y="5209"/>
                  </a:lnTo>
                  <a:lnTo>
                    <a:pt x="4293" y="5136"/>
                  </a:lnTo>
                  <a:lnTo>
                    <a:pt x="4329" y="5063"/>
                  </a:lnTo>
                  <a:close/>
                  <a:moveTo>
                    <a:pt x="6604" y="7594"/>
                  </a:moveTo>
                  <a:lnTo>
                    <a:pt x="6714" y="7667"/>
                  </a:lnTo>
                  <a:lnTo>
                    <a:pt x="6787" y="7814"/>
                  </a:lnTo>
                  <a:lnTo>
                    <a:pt x="6934" y="8071"/>
                  </a:lnTo>
                  <a:lnTo>
                    <a:pt x="7337" y="8694"/>
                  </a:lnTo>
                  <a:lnTo>
                    <a:pt x="7117" y="8878"/>
                  </a:lnTo>
                  <a:lnTo>
                    <a:pt x="7080" y="8768"/>
                  </a:lnTo>
                  <a:lnTo>
                    <a:pt x="6860" y="8474"/>
                  </a:lnTo>
                  <a:lnTo>
                    <a:pt x="6677" y="8144"/>
                  </a:lnTo>
                  <a:lnTo>
                    <a:pt x="6567" y="7887"/>
                  </a:lnTo>
                  <a:lnTo>
                    <a:pt x="6420" y="7667"/>
                  </a:lnTo>
                  <a:lnTo>
                    <a:pt x="6604" y="7594"/>
                  </a:lnTo>
                  <a:close/>
                  <a:moveTo>
                    <a:pt x="5283" y="8107"/>
                  </a:moveTo>
                  <a:lnTo>
                    <a:pt x="5356" y="8144"/>
                  </a:lnTo>
                  <a:lnTo>
                    <a:pt x="5833" y="9428"/>
                  </a:lnTo>
                  <a:lnTo>
                    <a:pt x="5650" y="9501"/>
                  </a:lnTo>
                  <a:lnTo>
                    <a:pt x="5686" y="9318"/>
                  </a:lnTo>
                  <a:lnTo>
                    <a:pt x="5650" y="9208"/>
                  </a:lnTo>
                  <a:lnTo>
                    <a:pt x="5613" y="9061"/>
                  </a:lnTo>
                  <a:lnTo>
                    <a:pt x="5503" y="8768"/>
                  </a:lnTo>
                  <a:lnTo>
                    <a:pt x="5246" y="8107"/>
                  </a:lnTo>
                  <a:close/>
                  <a:moveTo>
                    <a:pt x="7337" y="9905"/>
                  </a:moveTo>
                  <a:lnTo>
                    <a:pt x="7337" y="10235"/>
                  </a:lnTo>
                  <a:lnTo>
                    <a:pt x="7190" y="9978"/>
                  </a:lnTo>
                  <a:lnTo>
                    <a:pt x="7337" y="9905"/>
                  </a:lnTo>
                  <a:close/>
                  <a:moveTo>
                    <a:pt x="9721" y="9061"/>
                  </a:moveTo>
                  <a:lnTo>
                    <a:pt x="9832" y="9281"/>
                  </a:lnTo>
                  <a:lnTo>
                    <a:pt x="9942" y="9501"/>
                  </a:lnTo>
                  <a:lnTo>
                    <a:pt x="10052" y="9685"/>
                  </a:lnTo>
                  <a:lnTo>
                    <a:pt x="10162" y="9868"/>
                  </a:lnTo>
                  <a:lnTo>
                    <a:pt x="10198" y="10015"/>
                  </a:lnTo>
                  <a:lnTo>
                    <a:pt x="10198" y="10161"/>
                  </a:lnTo>
                  <a:lnTo>
                    <a:pt x="10198" y="10308"/>
                  </a:lnTo>
                  <a:lnTo>
                    <a:pt x="10125" y="10455"/>
                  </a:lnTo>
                  <a:lnTo>
                    <a:pt x="10052" y="10345"/>
                  </a:lnTo>
                  <a:lnTo>
                    <a:pt x="9978" y="10308"/>
                  </a:lnTo>
                  <a:lnTo>
                    <a:pt x="9758" y="9758"/>
                  </a:lnTo>
                  <a:lnTo>
                    <a:pt x="9685" y="9464"/>
                  </a:lnTo>
                  <a:lnTo>
                    <a:pt x="9575" y="9171"/>
                  </a:lnTo>
                  <a:lnTo>
                    <a:pt x="9648" y="9134"/>
                  </a:lnTo>
                  <a:lnTo>
                    <a:pt x="9721" y="9061"/>
                  </a:lnTo>
                  <a:close/>
                  <a:moveTo>
                    <a:pt x="7667" y="9758"/>
                  </a:moveTo>
                  <a:lnTo>
                    <a:pt x="7777" y="9795"/>
                  </a:lnTo>
                  <a:lnTo>
                    <a:pt x="7924" y="9868"/>
                  </a:lnTo>
                  <a:lnTo>
                    <a:pt x="8071" y="10015"/>
                  </a:lnTo>
                  <a:lnTo>
                    <a:pt x="8181" y="10235"/>
                  </a:lnTo>
                  <a:lnTo>
                    <a:pt x="8291" y="10638"/>
                  </a:lnTo>
                  <a:lnTo>
                    <a:pt x="8328" y="10822"/>
                  </a:lnTo>
                  <a:lnTo>
                    <a:pt x="8328" y="10968"/>
                  </a:lnTo>
                  <a:lnTo>
                    <a:pt x="8291" y="11115"/>
                  </a:lnTo>
                  <a:lnTo>
                    <a:pt x="8181" y="11189"/>
                  </a:lnTo>
                  <a:lnTo>
                    <a:pt x="8181" y="11115"/>
                  </a:lnTo>
                  <a:lnTo>
                    <a:pt x="8144" y="11005"/>
                  </a:lnTo>
                  <a:lnTo>
                    <a:pt x="8071" y="10968"/>
                  </a:lnTo>
                  <a:lnTo>
                    <a:pt x="7997" y="10895"/>
                  </a:lnTo>
                  <a:lnTo>
                    <a:pt x="7887" y="10675"/>
                  </a:lnTo>
                  <a:lnTo>
                    <a:pt x="7814" y="10382"/>
                  </a:lnTo>
                  <a:lnTo>
                    <a:pt x="7741" y="9831"/>
                  </a:lnTo>
                  <a:lnTo>
                    <a:pt x="7667" y="9758"/>
                  </a:lnTo>
                  <a:close/>
                  <a:moveTo>
                    <a:pt x="10162" y="1321"/>
                  </a:moveTo>
                  <a:lnTo>
                    <a:pt x="10198" y="1541"/>
                  </a:lnTo>
                  <a:lnTo>
                    <a:pt x="10272" y="1725"/>
                  </a:lnTo>
                  <a:lnTo>
                    <a:pt x="10455" y="2092"/>
                  </a:lnTo>
                  <a:lnTo>
                    <a:pt x="10932" y="3229"/>
                  </a:lnTo>
                  <a:lnTo>
                    <a:pt x="10969" y="3302"/>
                  </a:lnTo>
                  <a:lnTo>
                    <a:pt x="10749" y="3375"/>
                  </a:lnTo>
                  <a:lnTo>
                    <a:pt x="10528" y="3449"/>
                  </a:lnTo>
                  <a:lnTo>
                    <a:pt x="9758" y="3742"/>
                  </a:lnTo>
                  <a:lnTo>
                    <a:pt x="8988" y="4146"/>
                  </a:lnTo>
                  <a:lnTo>
                    <a:pt x="8841" y="4219"/>
                  </a:lnTo>
                  <a:lnTo>
                    <a:pt x="8731" y="4329"/>
                  </a:lnTo>
                  <a:lnTo>
                    <a:pt x="8658" y="4072"/>
                  </a:lnTo>
                  <a:lnTo>
                    <a:pt x="8511" y="3816"/>
                  </a:lnTo>
                  <a:lnTo>
                    <a:pt x="8364" y="3595"/>
                  </a:lnTo>
                  <a:lnTo>
                    <a:pt x="8254" y="3522"/>
                  </a:lnTo>
                  <a:lnTo>
                    <a:pt x="8144" y="3449"/>
                  </a:lnTo>
                  <a:lnTo>
                    <a:pt x="7997" y="3412"/>
                  </a:lnTo>
                  <a:lnTo>
                    <a:pt x="7851" y="3375"/>
                  </a:lnTo>
                  <a:lnTo>
                    <a:pt x="7777" y="3375"/>
                  </a:lnTo>
                  <a:lnTo>
                    <a:pt x="7704" y="3412"/>
                  </a:lnTo>
                  <a:lnTo>
                    <a:pt x="7667" y="3485"/>
                  </a:lnTo>
                  <a:lnTo>
                    <a:pt x="7667" y="3559"/>
                  </a:lnTo>
                  <a:lnTo>
                    <a:pt x="7484" y="3595"/>
                  </a:lnTo>
                  <a:lnTo>
                    <a:pt x="7337" y="3706"/>
                  </a:lnTo>
                  <a:lnTo>
                    <a:pt x="7190" y="3852"/>
                  </a:lnTo>
                  <a:lnTo>
                    <a:pt x="7044" y="3999"/>
                  </a:lnTo>
                  <a:lnTo>
                    <a:pt x="7007" y="4109"/>
                  </a:lnTo>
                  <a:lnTo>
                    <a:pt x="7044" y="4219"/>
                  </a:lnTo>
                  <a:lnTo>
                    <a:pt x="7264" y="4696"/>
                  </a:lnTo>
                  <a:lnTo>
                    <a:pt x="7080" y="4769"/>
                  </a:lnTo>
                  <a:lnTo>
                    <a:pt x="6310" y="5026"/>
                  </a:lnTo>
                  <a:lnTo>
                    <a:pt x="5576" y="5283"/>
                  </a:lnTo>
                  <a:lnTo>
                    <a:pt x="5320" y="5356"/>
                  </a:lnTo>
                  <a:lnTo>
                    <a:pt x="5210" y="5393"/>
                  </a:lnTo>
                  <a:lnTo>
                    <a:pt x="5136" y="5466"/>
                  </a:lnTo>
                  <a:lnTo>
                    <a:pt x="5100" y="5356"/>
                  </a:lnTo>
                  <a:lnTo>
                    <a:pt x="4916" y="5063"/>
                  </a:lnTo>
                  <a:lnTo>
                    <a:pt x="4806" y="4879"/>
                  </a:lnTo>
                  <a:lnTo>
                    <a:pt x="4659" y="4733"/>
                  </a:lnTo>
                  <a:lnTo>
                    <a:pt x="4513" y="4623"/>
                  </a:lnTo>
                  <a:lnTo>
                    <a:pt x="4329" y="4549"/>
                  </a:lnTo>
                  <a:lnTo>
                    <a:pt x="4183" y="4513"/>
                  </a:lnTo>
                  <a:lnTo>
                    <a:pt x="4036" y="4586"/>
                  </a:lnTo>
                  <a:lnTo>
                    <a:pt x="3852" y="4586"/>
                  </a:lnTo>
                  <a:lnTo>
                    <a:pt x="3779" y="4623"/>
                  </a:lnTo>
                  <a:lnTo>
                    <a:pt x="3742" y="4696"/>
                  </a:lnTo>
                  <a:lnTo>
                    <a:pt x="3706" y="4989"/>
                  </a:lnTo>
                  <a:lnTo>
                    <a:pt x="3706" y="5283"/>
                  </a:lnTo>
                  <a:lnTo>
                    <a:pt x="3742" y="5576"/>
                  </a:lnTo>
                  <a:lnTo>
                    <a:pt x="3816" y="5870"/>
                  </a:lnTo>
                  <a:lnTo>
                    <a:pt x="3596" y="5833"/>
                  </a:lnTo>
                  <a:lnTo>
                    <a:pt x="3376" y="5870"/>
                  </a:lnTo>
                  <a:lnTo>
                    <a:pt x="2972" y="6016"/>
                  </a:lnTo>
                  <a:lnTo>
                    <a:pt x="2422" y="6163"/>
                  </a:lnTo>
                  <a:lnTo>
                    <a:pt x="2165" y="6273"/>
                  </a:lnTo>
                  <a:lnTo>
                    <a:pt x="2055" y="6347"/>
                  </a:lnTo>
                  <a:lnTo>
                    <a:pt x="1945" y="6457"/>
                  </a:lnTo>
                  <a:lnTo>
                    <a:pt x="1945" y="6530"/>
                  </a:lnTo>
                  <a:lnTo>
                    <a:pt x="1982" y="6567"/>
                  </a:lnTo>
                  <a:lnTo>
                    <a:pt x="2238" y="6603"/>
                  </a:lnTo>
                  <a:lnTo>
                    <a:pt x="2459" y="6567"/>
                  </a:lnTo>
                  <a:lnTo>
                    <a:pt x="2972" y="6457"/>
                  </a:lnTo>
                  <a:lnTo>
                    <a:pt x="3449" y="6347"/>
                  </a:lnTo>
                  <a:lnTo>
                    <a:pt x="3706" y="6237"/>
                  </a:lnTo>
                  <a:lnTo>
                    <a:pt x="3816" y="6163"/>
                  </a:lnTo>
                  <a:lnTo>
                    <a:pt x="3889" y="6090"/>
                  </a:lnTo>
                  <a:lnTo>
                    <a:pt x="4073" y="6383"/>
                  </a:lnTo>
                  <a:lnTo>
                    <a:pt x="4256" y="6677"/>
                  </a:lnTo>
                  <a:lnTo>
                    <a:pt x="4293" y="6713"/>
                  </a:lnTo>
                  <a:lnTo>
                    <a:pt x="4366" y="6823"/>
                  </a:lnTo>
                  <a:lnTo>
                    <a:pt x="4549" y="6970"/>
                  </a:lnTo>
                  <a:lnTo>
                    <a:pt x="4659" y="7007"/>
                  </a:lnTo>
                  <a:lnTo>
                    <a:pt x="4733" y="7044"/>
                  </a:lnTo>
                  <a:lnTo>
                    <a:pt x="4806" y="7007"/>
                  </a:lnTo>
                  <a:lnTo>
                    <a:pt x="4879" y="6933"/>
                  </a:lnTo>
                  <a:lnTo>
                    <a:pt x="5063" y="6640"/>
                  </a:lnTo>
                  <a:lnTo>
                    <a:pt x="5173" y="6347"/>
                  </a:lnTo>
                  <a:lnTo>
                    <a:pt x="5210" y="6053"/>
                  </a:lnTo>
                  <a:lnTo>
                    <a:pt x="5210" y="5760"/>
                  </a:lnTo>
                  <a:lnTo>
                    <a:pt x="5320" y="5760"/>
                  </a:lnTo>
                  <a:lnTo>
                    <a:pt x="5430" y="5723"/>
                  </a:lnTo>
                  <a:lnTo>
                    <a:pt x="5686" y="5650"/>
                  </a:lnTo>
                  <a:lnTo>
                    <a:pt x="6457" y="5430"/>
                  </a:lnTo>
                  <a:lnTo>
                    <a:pt x="7190" y="5173"/>
                  </a:lnTo>
                  <a:lnTo>
                    <a:pt x="7447" y="5063"/>
                  </a:lnTo>
                  <a:lnTo>
                    <a:pt x="7631" y="5430"/>
                  </a:lnTo>
                  <a:lnTo>
                    <a:pt x="7704" y="5613"/>
                  </a:lnTo>
                  <a:lnTo>
                    <a:pt x="7814" y="5760"/>
                  </a:lnTo>
                  <a:lnTo>
                    <a:pt x="7924" y="5833"/>
                  </a:lnTo>
                  <a:lnTo>
                    <a:pt x="8218" y="5833"/>
                  </a:lnTo>
                  <a:lnTo>
                    <a:pt x="8328" y="5760"/>
                  </a:lnTo>
                  <a:lnTo>
                    <a:pt x="8548" y="5576"/>
                  </a:lnTo>
                  <a:lnTo>
                    <a:pt x="8731" y="5356"/>
                  </a:lnTo>
                  <a:lnTo>
                    <a:pt x="8804" y="5173"/>
                  </a:lnTo>
                  <a:lnTo>
                    <a:pt x="8841" y="4989"/>
                  </a:lnTo>
                  <a:lnTo>
                    <a:pt x="8841" y="4806"/>
                  </a:lnTo>
                  <a:lnTo>
                    <a:pt x="8804" y="4586"/>
                  </a:lnTo>
                  <a:lnTo>
                    <a:pt x="8914" y="4586"/>
                  </a:lnTo>
                  <a:lnTo>
                    <a:pt x="9061" y="4513"/>
                  </a:lnTo>
                  <a:lnTo>
                    <a:pt x="9942" y="4109"/>
                  </a:lnTo>
                  <a:lnTo>
                    <a:pt x="10639" y="3852"/>
                  </a:lnTo>
                  <a:lnTo>
                    <a:pt x="10895" y="3742"/>
                  </a:lnTo>
                  <a:lnTo>
                    <a:pt x="11115" y="3669"/>
                  </a:lnTo>
                  <a:lnTo>
                    <a:pt x="11519" y="4586"/>
                  </a:lnTo>
                  <a:lnTo>
                    <a:pt x="11849" y="5540"/>
                  </a:lnTo>
                  <a:lnTo>
                    <a:pt x="12069" y="6237"/>
                  </a:lnTo>
                  <a:lnTo>
                    <a:pt x="12032" y="6347"/>
                  </a:lnTo>
                  <a:lnTo>
                    <a:pt x="11996" y="6457"/>
                  </a:lnTo>
                  <a:lnTo>
                    <a:pt x="11959" y="6457"/>
                  </a:lnTo>
                  <a:lnTo>
                    <a:pt x="11592" y="6603"/>
                  </a:lnTo>
                  <a:lnTo>
                    <a:pt x="10969" y="6787"/>
                  </a:lnTo>
                  <a:lnTo>
                    <a:pt x="9685" y="7227"/>
                  </a:lnTo>
                  <a:lnTo>
                    <a:pt x="8438" y="7630"/>
                  </a:lnTo>
                  <a:lnTo>
                    <a:pt x="7887" y="7777"/>
                  </a:lnTo>
                  <a:lnTo>
                    <a:pt x="7631" y="7924"/>
                  </a:lnTo>
                  <a:lnTo>
                    <a:pt x="7521" y="7997"/>
                  </a:lnTo>
                  <a:lnTo>
                    <a:pt x="7447" y="8107"/>
                  </a:lnTo>
                  <a:lnTo>
                    <a:pt x="7447" y="8144"/>
                  </a:lnTo>
                  <a:lnTo>
                    <a:pt x="7631" y="8181"/>
                  </a:lnTo>
                  <a:lnTo>
                    <a:pt x="7997" y="8181"/>
                  </a:lnTo>
                  <a:lnTo>
                    <a:pt x="8181" y="8107"/>
                  </a:lnTo>
                  <a:lnTo>
                    <a:pt x="8914" y="7887"/>
                  </a:lnTo>
                  <a:lnTo>
                    <a:pt x="10565" y="7374"/>
                  </a:lnTo>
                  <a:lnTo>
                    <a:pt x="12216" y="6860"/>
                  </a:lnTo>
                  <a:lnTo>
                    <a:pt x="12289" y="6823"/>
                  </a:lnTo>
                  <a:lnTo>
                    <a:pt x="12546" y="7777"/>
                  </a:lnTo>
                  <a:lnTo>
                    <a:pt x="12766" y="8474"/>
                  </a:lnTo>
                  <a:lnTo>
                    <a:pt x="12729" y="8511"/>
                  </a:lnTo>
                  <a:lnTo>
                    <a:pt x="12693" y="8584"/>
                  </a:lnTo>
                  <a:lnTo>
                    <a:pt x="11629" y="8988"/>
                  </a:lnTo>
                  <a:lnTo>
                    <a:pt x="11042" y="9208"/>
                  </a:lnTo>
                  <a:lnTo>
                    <a:pt x="10859" y="9281"/>
                  </a:lnTo>
                  <a:lnTo>
                    <a:pt x="10749" y="9391"/>
                  </a:lnTo>
                  <a:lnTo>
                    <a:pt x="10455" y="9575"/>
                  </a:lnTo>
                  <a:lnTo>
                    <a:pt x="10455" y="9611"/>
                  </a:lnTo>
                  <a:lnTo>
                    <a:pt x="10418" y="9501"/>
                  </a:lnTo>
                  <a:lnTo>
                    <a:pt x="10198" y="9024"/>
                  </a:lnTo>
                  <a:lnTo>
                    <a:pt x="10052" y="8804"/>
                  </a:lnTo>
                  <a:lnTo>
                    <a:pt x="9942" y="8731"/>
                  </a:lnTo>
                  <a:lnTo>
                    <a:pt x="9832" y="8694"/>
                  </a:lnTo>
                  <a:lnTo>
                    <a:pt x="9758" y="8694"/>
                  </a:lnTo>
                  <a:lnTo>
                    <a:pt x="9721" y="8768"/>
                  </a:lnTo>
                  <a:lnTo>
                    <a:pt x="9685" y="8841"/>
                  </a:lnTo>
                  <a:lnTo>
                    <a:pt x="9501" y="8841"/>
                  </a:lnTo>
                  <a:lnTo>
                    <a:pt x="9355" y="8804"/>
                  </a:lnTo>
                  <a:lnTo>
                    <a:pt x="9208" y="8841"/>
                  </a:lnTo>
                  <a:lnTo>
                    <a:pt x="9061" y="8878"/>
                  </a:lnTo>
                  <a:lnTo>
                    <a:pt x="8988" y="8988"/>
                  </a:lnTo>
                  <a:lnTo>
                    <a:pt x="8914" y="9098"/>
                  </a:lnTo>
                  <a:lnTo>
                    <a:pt x="8914" y="9208"/>
                  </a:lnTo>
                  <a:lnTo>
                    <a:pt x="9025" y="9611"/>
                  </a:lnTo>
                  <a:lnTo>
                    <a:pt x="9135" y="10051"/>
                  </a:lnTo>
                  <a:lnTo>
                    <a:pt x="8694" y="10161"/>
                  </a:lnTo>
                  <a:lnTo>
                    <a:pt x="8658" y="10198"/>
                  </a:lnTo>
                  <a:lnTo>
                    <a:pt x="8621" y="10235"/>
                  </a:lnTo>
                  <a:lnTo>
                    <a:pt x="8584" y="10345"/>
                  </a:lnTo>
                  <a:lnTo>
                    <a:pt x="8511" y="10125"/>
                  </a:lnTo>
                  <a:lnTo>
                    <a:pt x="8401" y="9905"/>
                  </a:lnTo>
                  <a:lnTo>
                    <a:pt x="8254" y="9685"/>
                  </a:lnTo>
                  <a:lnTo>
                    <a:pt x="8034" y="9501"/>
                  </a:lnTo>
                  <a:lnTo>
                    <a:pt x="7777" y="9391"/>
                  </a:lnTo>
                  <a:lnTo>
                    <a:pt x="7557" y="9391"/>
                  </a:lnTo>
                  <a:lnTo>
                    <a:pt x="7411" y="9428"/>
                  </a:lnTo>
                  <a:lnTo>
                    <a:pt x="7300" y="9464"/>
                  </a:lnTo>
                  <a:lnTo>
                    <a:pt x="7190" y="9538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07" y="9868"/>
                  </a:lnTo>
                  <a:lnTo>
                    <a:pt x="7044" y="9941"/>
                  </a:lnTo>
                  <a:lnTo>
                    <a:pt x="7117" y="9978"/>
                  </a:lnTo>
                  <a:lnTo>
                    <a:pt x="7044" y="10235"/>
                  </a:lnTo>
                  <a:lnTo>
                    <a:pt x="7080" y="10492"/>
                  </a:lnTo>
                  <a:lnTo>
                    <a:pt x="4806" y="11152"/>
                  </a:lnTo>
                  <a:lnTo>
                    <a:pt x="4219" y="11335"/>
                  </a:lnTo>
                  <a:lnTo>
                    <a:pt x="3632" y="11519"/>
                  </a:lnTo>
                  <a:lnTo>
                    <a:pt x="3449" y="11629"/>
                  </a:lnTo>
                  <a:lnTo>
                    <a:pt x="3192" y="10602"/>
                  </a:lnTo>
                  <a:lnTo>
                    <a:pt x="2862" y="9611"/>
                  </a:lnTo>
                  <a:lnTo>
                    <a:pt x="3339" y="9538"/>
                  </a:lnTo>
                  <a:lnTo>
                    <a:pt x="3816" y="9428"/>
                  </a:lnTo>
                  <a:lnTo>
                    <a:pt x="4769" y="9134"/>
                  </a:lnTo>
                  <a:lnTo>
                    <a:pt x="4843" y="9318"/>
                  </a:lnTo>
                  <a:lnTo>
                    <a:pt x="4953" y="9501"/>
                  </a:lnTo>
                  <a:lnTo>
                    <a:pt x="5063" y="9685"/>
                  </a:lnTo>
                  <a:lnTo>
                    <a:pt x="5246" y="9831"/>
                  </a:lnTo>
                  <a:lnTo>
                    <a:pt x="5356" y="9868"/>
                  </a:lnTo>
                  <a:lnTo>
                    <a:pt x="5466" y="9905"/>
                  </a:lnTo>
                  <a:lnTo>
                    <a:pt x="5613" y="9905"/>
                  </a:lnTo>
                  <a:lnTo>
                    <a:pt x="5723" y="9868"/>
                  </a:lnTo>
                  <a:lnTo>
                    <a:pt x="5980" y="9758"/>
                  </a:lnTo>
                  <a:lnTo>
                    <a:pt x="6163" y="9648"/>
                  </a:lnTo>
                  <a:lnTo>
                    <a:pt x="6237" y="9538"/>
                  </a:lnTo>
                  <a:lnTo>
                    <a:pt x="6273" y="9501"/>
                  </a:lnTo>
                  <a:lnTo>
                    <a:pt x="6237" y="9428"/>
                  </a:lnTo>
                  <a:lnTo>
                    <a:pt x="5980" y="8731"/>
                  </a:lnTo>
                  <a:lnTo>
                    <a:pt x="6200" y="8731"/>
                  </a:lnTo>
                  <a:lnTo>
                    <a:pt x="6383" y="8658"/>
                  </a:lnTo>
                  <a:lnTo>
                    <a:pt x="6604" y="9244"/>
                  </a:lnTo>
                  <a:lnTo>
                    <a:pt x="6677" y="9318"/>
                  </a:lnTo>
                  <a:lnTo>
                    <a:pt x="6714" y="9354"/>
                  </a:lnTo>
                  <a:lnTo>
                    <a:pt x="6787" y="9354"/>
                  </a:lnTo>
                  <a:lnTo>
                    <a:pt x="7044" y="9318"/>
                  </a:lnTo>
                  <a:lnTo>
                    <a:pt x="7300" y="9208"/>
                  </a:lnTo>
                  <a:lnTo>
                    <a:pt x="7521" y="9061"/>
                  </a:lnTo>
                  <a:lnTo>
                    <a:pt x="7704" y="8878"/>
                  </a:lnTo>
                  <a:lnTo>
                    <a:pt x="7741" y="8841"/>
                  </a:lnTo>
                  <a:lnTo>
                    <a:pt x="7777" y="8768"/>
                  </a:lnTo>
                  <a:lnTo>
                    <a:pt x="7741" y="8658"/>
                  </a:lnTo>
                  <a:lnTo>
                    <a:pt x="7264" y="7887"/>
                  </a:lnTo>
                  <a:lnTo>
                    <a:pt x="7080" y="7520"/>
                  </a:lnTo>
                  <a:lnTo>
                    <a:pt x="6970" y="7337"/>
                  </a:lnTo>
                  <a:lnTo>
                    <a:pt x="6824" y="7227"/>
                  </a:lnTo>
                  <a:lnTo>
                    <a:pt x="6640" y="7154"/>
                  </a:lnTo>
                  <a:lnTo>
                    <a:pt x="6457" y="7190"/>
                  </a:lnTo>
                  <a:lnTo>
                    <a:pt x="6383" y="7227"/>
                  </a:lnTo>
                  <a:lnTo>
                    <a:pt x="6310" y="7264"/>
                  </a:lnTo>
                  <a:lnTo>
                    <a:pt x="6237" y="7337"/>
                  </a:lnTo>
                  <a:lnTo>
                    <a:pt x="6200" y="7410"/>
                  </a:lnTo>
                  <a:lnTo>
                    <a:pt x="6017" y="7447"/>
                  </a:lnTo>
                  <a:lnTo>
                    <a:pt x="5980" y="7484"/>
                  </a:lnTo>
                  <a:lnTo>
                    <a:pt x="5943" y="7520"/>
                  </a:lnTo>
                  <a:lnTo>
                    <a:pt x="5907" y="7594"/>
                  </a:lnTo>
                  <a:lnTo>
                    <a:pt x="5907" y="7667"/>
                  </a:lnTo>
                  <a:lnTo>
                    <a:pt x="6200" y="8291"/>
                  </a:lnTo>
                  <a:lnTo>
                    <a:pt x="6163" y="8364"/>
                  </a:lnTo>
                  <a:lnTo>
                    <a:pt x="6127" y="8401"/>
                  </a:lnTo>
                  <a:lnTo>
                    <a:pt x="6090" y="8401"/>
                  </a:lnTo>
                  <a:lnTo>
                    <a:pt x="6053" y="8437"/>
                  </a:lnTo>
                  <a:lnTo>
                    <a:pt x="5943" y="8474"/>
                  </a:lnTo>
                  <a:lnTo>
                    <a:pt x="5907" y="8511"/>
                  </a:lnTo>
                  <a:lnTo>
                    <a:pt x="5613" y="7814"/>
                  </a:lnTo>
                  <a:lnTo>
                    <a:pt x="5576" y="7777"/>
                  </a:lnTo>
                  <a:lnTo>
                    <a:pt x="5540" y="7704"/>
                  </a:lnTo>
                  <a:lnTo>
                    <a:pt x="5393" y="7704"/>
                  </a:lnTo>
                  <a:lnTo>
                    <a:pt x="5356" y="7667"/>
                  </a:lnTo>
                  <a:lnTo>
                    <a:pt x="5173" y="7667"/>
                  </a:lnTo>
                  <a:lnTo>
                    <a:pt x="4990" y="7704"/>
                  </a:lnTo>
                  <a:lnTo>
                    <a:pt x="4843" y="7814"/>
                  </a:lnTo>
                  <a:lnTo>
                    <a:pt x="4733" y="7961"/>
                  </a:lnTo>
                  <a:lnTo>
                    <a:pt x="4659" y="8144"/>
                  </a:lnTo>
                  <a:lnTo>
                    <a:pt x="4623" y="8327"/>
                  </a:lnTo>
                  <a:lnTo>
                    <a:pt x="4623" y="8511"/>
                  </a:lnTo>
                  <a:lnTo>
                    <a:pt x="4623" y="8694"/>
                  </a:lnTo>
                  <a:lnTo>
                    <a:pt x="3669" y="8951"/>
                  </a:lnTo>
                  <a:lnTo>
                    <a:pt x="3229" y="9134"/>
                  </a:lnTo>
                  <a:lnTo>
                    <a:pt x="2752" y="9318"/>
                  </a:lnTo>
                  <a:lnTo>
                    <a:pt x="2348" y="7997"/>
                  </a:lnTo>
                  <a:lnTo>
                    <a:pt x="1908" y="6677"/>
                  </a:lnTo>
                  <a:lnTo>
                    <a:pt x="1541" y="5356"/>
                  </a:lnTo>
                  <a:lnTo>
                    <a:pt x="1395" y="4696"/>
                  </a:lnTo>
                  <a:lnTo>
                    <a:pt x="1285" y="3999"/>
                  </a:lnTo>
                  <a:lnTo>
                    <a:pt x="1505" y="3962"/>
                  </a:lnTo>
                  <a:lnTo>
                    <a:pt x="1725" y="3926"/>
                  </a:lnTo>
                  <a:lnTo>
                    <a:pt x="2165" y="3816"/>
                  </a:lnTo>
                  <a:lnTo>
                    <a:pt x="3302" y="3485"/>
                  </a:lnTo>
                  <a:lnTo>
                    <a:pt x="5760" y="2825"/>
                  </a:lnTo>
                  <a:lnTo>
                    <a:pt x="6934" y="2495"/>
                  </a:lnTo>
                  <a:lnTo>
                    <a:pt x="8071" y="2092"/>
                  </a:lnTo>
                  <a:lnTo>
                    <a:pt x="9135" y="1725"/>
                  </a:lnTo>
                  <a:lnTo>
                    <a:pt x="9758" y="1505"/>
                  </a:lnTo>
                  <a:lnTo>
                    <a:pt x="9978" y="1395"/>
                  </a:lnTo>
                  <a:lnTo>
                    <a:pt x="10088" y="1358"/>
                  </a:lnTo>
                  <a:lnTo>
                    <a:pt x="10162" y="1321"/>
                  </a:lnTo>
                  <a:close/>
                  <a:moveTo>
                    <a:pt x="12876" y="8988"/>
                  </a:moveTo>
                  <a:lnTo>
                    <a:pt x="13023" y="9575"/>
                  </a:lnTo>
                  <a:lnTo>
                    <a:pt x="13096" y="9905"/>
                  </a:lnTo>
                  <a:lnTo>
                    <a:pt x="13206" y="10198"/>
                  </a:lnTo>
                  <a:lnTo>
                    <a:pt x="12619" y="10271"/>
                  </a:lnTo>
                  <a:lnTo>
                    <a:pt x="12069" y="10418"/>
                  </a:lnTo>
                  <a:lnTo>
                    <a:pt x="11519" y="10565"/>
                  </a:lnTo>
                  <a:lnTo>
                    <a:pt x="10969" y="10748"/>
                  </a:lnTo>
                  <a:lnTo>
                    <a:pt x="9685" y="11225"/>
                  </a:lnTo>
                  <a:lnTo>
                    <a:pt x="8438" y="11702"/>
                  </a:lnTo>
                  <a:lnTo>
                    <a:pt x="5980" y="12619"/>
                  </a:lnTo>
                  <a:lnTo>
                    <a:pt x="4879" y="13023"/>
                  </a:lnTo>
                  <a:lnTo>
                    <a:pt x="4329" y="13243"/>
                  </a:lnTo>
                  <a:lnTo>
                    <a:pt x="3816" y="13499"/>
                  </a:lnTo>
                  <a:lnTo>
                    <a:pt x="3669" y="12692"/>
                  </a:lnTo>
                  <a:lnTo>
                    <a:pt x="3522" y="11885"/>
                  </a:lnTo>
                  <a:lnTo>
                    <a:pt x="3742" y="11885"/>
                  </a:lnTo>
                  <a:lnTo>
                    <a:pt x="3999" y="11812"/>
                  </a:lnTo>
                  <a:lnTo>
                    <a:pt x="5173" y="11482"/>
                  </a:lnTo>
                  <a:lnTo>
                    <a:pt x="7190" y="10932"/>
                  </a:lnTo>
                  <a:lnTo>
                    <a:pt x="7374" y="11335"/>
                  </a:lnTo>
                  <a:lnTo>
                    <a:pt x="7594" y="11702"/>
                  </a:lnTo>
                  <a:lnTo>
                    <a:pt x="7631" y="11775"/>
                  </a:lnTo>
                  <a:lnTo>
                    <a:pt x="7814" y="11775"/>
                  </a:lnTo>
                  <a:lnTo>
                    <a:pt x="7887" y="11702"/>
                  </a:lnTo>
                  <a:lnTo>
                    <a:pt x="7961" y="11629"/>
                  </a:lnTo>
                  <a:lnTo>
                    <a:pt x="8107" y="11592"/>
                  </a:lnTo>
                  <a:lnTo>
                    <a:pt x="8401" y="11519"/>
                  </a:lnTo>
                  <a:lnTo>
                    <a:pt x="8474" y="11445"/>
                  </a:lnTo>
                  <a:lnTo>
                    <a:pt x="8548" y="11372"/>
                  </a:lnTo>
                  <a:lnTo>
                    <a:pt x="8658" y="11189"/>
                  </a:lnTo>
                  <a:lnTo>
                    <a:pt x="8694" y="11005"/>
                  </a:lnTo>
                  <a:lnTo>
                    <a:pt x="8694" y="10785"/>
                  </a:lnTo>
                  <a:lnTo>
                    <a:pt x="8658" y="10602"/>
                  </a:lnTo>
                  <a:lnTo>
                    <a:pt x="8621" y="10418"/>
                  </a:lnTo>
                  <a:lnTo>
                    <a:pt x="8658" y="10492"/>
                  </a:lnTo>
                  <a:lnTo>
                    <a:pt x="8768" y="10528"/>
                  </a:lnTo>
                  <a:lnTo>
                    <a:pt x="9025" y="10492"/>
                  </a:lnTo>
                  <a:lnTo>
                    <a:pt x="9281" y="10418"/>
                  </a:lnTo>
                  <a:lnTo>
                    <a:pt x="9428" y="10638"/>
                  </a:lnTo>
                  <a:lnTo>
                    <a:pt x="9611" y="10822"/>
                  </a:lnTo>
                  <a:lnTo>
                    <a:pt x="9758" y="10895"/>
                  </a:lnTo>
                  <a:lnTo>
                    <a:pt x="9942" y="10932"/>
                  </a:lnTo>
                  <a:lnTo>
                    <a:pt x="10088" y="10932"/>
                  </a:lnTo>
                  <a:lnTo>
                    <a:pt x="10235" y="10858"/>
                  </a:lnTo>
                  <a:lnTo>
                    <a:pt x="10382" y="10785"/>
                  </a:lnTo>
                  <a:lnTo>
                    <a:pt x="10492" y="10638"/>
                  </a:lnTo>
                  <a:lnTo>
                    <a:pt x="10565" y="10492"/>
                  </a:lnTo>
                  <a:lnTo>
                    <a:pt x="10602" y="10345"/>
                  </a:lnTo>
                  <a:lnTo>
                    <a:pt x="10639" y="10161"/>
                  </a:lnTo>
                  <a:lnTo>
                    <a:pt x="10602" y="9978"/>
                  </a:lnTo>
                  <a:lnTo>
                    <a:pt x="10492" y="9648"/>
                  </a:lnTo>
                  <a:lnTo>
                    <a:pt x="10749" y="9648"/>
                  </a:lnTo>
                  <a:lnTo>
                    <a:pt x="11005" y="9611"/>
                  </a:lnTo>
                  <a:lnTo>
                    <a:pt x="11629" y="9428"/>
                  </a:lnTo>
                  <a:lnTo>
                    <a:pt x="12876" y="8988"/>
                  </a:lnTo>
                  <a:close/>
                  <a:moveTo>
                    <a:pt x="13206" y="10675"/>
                  </a:moveTo>
                  <a:lnTo>
                    <a:pt x="13096" y="10712"/>
                  </a:lnTo>
                  <a:lnTo>
                    <a:pt x="11592" y="11262"/>
                  </a:lnTo>
                  <a:lnTo>
                    <a:pt x="8731" y="12362"/>
                  </a:lnTo>
                  <a:lnTo>
                    <a:pt x="7300" y="12876"/>
                  </a:lnTo>
                  <a:lnTo>
                    <a:pt x="6604" y="13133"/>
                  </a:lnTo>
                  <a:lnTo>
                    <a:pt x="5870" y="13316"/>
                  </a:lnTo>
                  <a:lnTo>
                    <a:pt x="4696" y="13573"/>
                  </a:lnTo>
                  <a:lnTo>
                    <a:pt x="5393" y="13279"/>
                  </a:lnTo>
                  <a:lnTo>
                    <a:pt x="6090" y="13023"/>
                  </a:lnTo>
                  <a:lnTo>
                    <a:pt x="8438" y="12179"/>
                  </a:lnTo>
                  <a:lnTo>
                    <a:pt x="9611" y="11702"/>
                  </a:lnTo>
                  <a:lnTo>
                    <a:pt x="10822" y="11299"/>
                  </a:lnTo>
                  <a:lnTo>
                    <a:pt x="11409" y="11078"/>
                  </a:lnTo>
                  <a:lnTo>
                    <a:pt x="11996" y="10895"/>
                  </a:lnTo>
                  <a:lnTo>
                    <a:pt x="12619" y="10748"/>
                  </a:lnTo>
                  <a:lnTo>
                    <a:pt x="13206" y="10675"/>
                  </a:lnTo>
                  <a:close/>
                  <a:moveTo>
                    <a:pt x="10492" y="478"/>
                  </a:moveTo>
                  <a:lnTo>
                    <a:pt x="10712" y="1064"/>
                  </a:lnTo>
                  <a:lnTo>
                    <a:pt x="10969" y="1688"/>
                  </a:lnTo>
                  <a:lnTo>
                    <a:pt x="11482" y="2862"/>
                  </a:lnTo>
                  <a:lnTo>
                    <a:pt x="11996" y="4182"/>
                  </a:lnTo>
                  <a:lnTo>
                    <a:pt x="12473" y="5466"/>
                  </a:lnTo>
                  <a:lnTo>
                    <a:pt x="12876" y="6713"/>
                  </a:lnTo>
                  <a:lnTo>
                    <a:pt x="13280" y="7924"/>
                  </a:lnTo>
                  <a:lnTo>
                    <a:pt x="13683" y="9171"/>
                  </a:lnTo>
                  <a:lnTo>
                    <a:pt x="14013" y="10418"/>
                  </a:lnTo>
                  <a:lnTo>
                    <a:pt x="13793" y="10418"/>
                  </a:lnTo>
                  <a:lnTo>
                    <a:pt x="13573" y="10492"/>
                  </a:lnTo>
                  <a:lnTo>
                    <a:pt x="13573" y="10418"/>
                  </a:lnTo>
                  <a:lnTo>
                    <a:pt x="13573" y="10308"/>
                  </a:lnTo>
                  <a:lnTo>
                    <a:pt x="13646" y="10235"/>
                  </a:lnTo>
                  <a:lnTo>
                    <a:pt x="13646" y="10125"/>
                  </a:lnTo>
                  <a:lnTo>
                    <a:pt x="13610" y="9831"/>
                  </a:lnTo>
                  <a:lnTo>
                    <a:pt x="13610" y="9758"/>
                  </a:lnTo>
                  <a:lnTo>
                    <a:pt x="13610" y="9721"/>
                  </a:lnTo>
                  <a:lnTo>
                    <a:pt x="13426" y="9024"/>
                  </a:lnTo>
                  <a:lnTo>
                    <a:pt x="13096" y="7777"/>
                  </a:lnTo>
                  <a:lnTo>
                    <a:pt x="12693" y="6603"/>
                  </a:lnTo>
                  <a:lnTo>
                    <a:pt x="12289" y="5430"/>
                  </a:lnTo>
                  <a:lnTo>
                    <a:pt x="11849" y="4256"/>
                  </a:lnTo>
                  <a:lnTo>
                    <a:pt x="11372" y="3119"/>
                  </a:lnTo>
                  <a:lnTo>
                    <a:pt x="10859" y="1981"/>
                  </a:lnTo>
                  <a:lnTo>
                    <a:pt x="10675" y="1651"/>
                  </a:lnTo>
                  <a:lnTo>
                    <a:pt x="10492" y="1358"/>
                  </a:lnTo>
                  <a:lnTo>
                    <a:pt x="10602" y="1285"/>
                  </a:lnTo>
                  <a:lnTo>
                    <a:pt x="10639" y="1174"/>
                  </a:lnTo>
                  <a:lnTo>
                    <a:pt x="10602" y="1064"/>
                  </a:lnTo>
                  <a:lnTo>
                    <a:pt x="10565" y="991"/>
                  </a:lnTo>
                  <a:lnTo>
                    <a:pt x="10528" y="954"/>
                  </a:lnTo>
                  <a:lnTo>
                    <a:pt x="10455" y="918"/>
                  </a:lnTo>
                  <a:lnTo>
                    <a:pt x="10272" y="881"/>
                  </a:lnTo>
                  <a:lnTo>
                    <a:pt x="10088" y="918"/>
                  </a:lnTo>
                  <a:lnTo>
                    <a:pt x="9391" y="1138"/>
                  </a:lnTo>
                  <a:lnTo>
                    <a:pt x="8658" y="1431"/>
                  </a:lnTo>
                  <a:lnTo>
                    <a:pt x="7924" y="1688"/>
                  </a:lnTo>
                  <a:lnTo>
                    <a:pt x="7190" y="1945"/>
                  </a:lnTo>
                  <a:lnTo>
                    <a:pt x="5650" y="2422"/>
                  </a:lnTo>
                  <a:lnTo>
                    <a:pt x="4109" y="2862"/>
                  </a:lnTo>
                  <a:lnTo>
                    <a:pt x="2569" y="3265"/>
                  </a:lnTo>
                  <a:lnTo>
                    <a:pt x="1762" y="3485"/>
                  </a:lnTo>
                  <a:lnTo>
                    <a:pt x="1358" y="3632"/>
                  </a:lnTo>
                  <a:lnTo>
                    <a:pt x="1175" y="3706"/>
                  </a:lnTo>
                  <a:lnTo>
                    <a:pt x="1028" y="3816"/>
                  </a:lnTo>
                  <a:lnTo>
                    <a:pt x="991" y="3816"/>
                  </a:lnTo>
                  <a:lnTo>
                    <a:pt x="955" y="3889"/>
                  </a:lnTo>
                  <a:lnTo>
                    <a:pt x="918" y="3962"/>
                  </a:lnTo>
                  <a:lnTo>
                    <a:pt x="991" y="4586"/>
                  </a:lnTo>
                  <a:lnTo>
                    <a:pt x="1101" y="5209"/>
                  </a:lnTo>
                  <a:lnTo>
                    <a:pt x="1248" y="5796"/>
                  </a:lnTo>
                  <a:lnTo>
                    <a:pt x="1395" y="6420"/>
                  </a:lnTo>
                  <a:lnTo>
                    <a:pt x="1725" y="7594"/>
                  </a:lnTo>
                  <a:lnTo>
                    <a:pt x="2128" y="8768"/>
                  </a:lnTo>
                  <a:lnTo>
                    <a:pt x="2532" y="9978"/>
                  </a:lnTo>
                  <a:lnTo>
                    <a:pt x="2899" y="11152"/>
                  </a:lnTo>
                  <a:lnTo>
                    <a:pt x="3045" y="11739"/>
                  </a:lnTo>
                  <a:lnTo>
                    <a:pt x="3192" y="12362"/>
                  </a:lnTo>
                  <a:lnTo>
                    <a:pt x="3302" y="12949"/>
                  </a:lnTo>
                  <a:lnTo>
                    <a:pt x="3412" y="13573"/>
                  </a:lnTo>
                  <a:lnTo>
                    <a:pt x="3412" y="13683"/>
                  </a:lnTo>
                  <a:lnTo>
                    <a:pt x="3486" y="13720"/>
                  </a:lnTo>
                  <a:lnTo>
                    <a:pt x="3559" y="13756"/>
                  </a:lnTo>
                  <a:lnTo>
                    <a:pt x="3632" y="13793"/>
                  </a:lnTo>
                  <a:lnTo>
                    <a:pt x="3669" y="13830"/>
                  </a:lnTo>
                  <a:lnTo>
                    <a:pt x="3742" y="13830"/>
                  </a:lnTo>
                  <a:lnTo>
                    <a:pt x="4036" y="13756"/>
                  </a:lnTo>
                  <a:lnTo>
                    <a:pt x="3706" y="13903"/>
                  </a:lnTo>
                  <a:lnTo>
                    <a:pt x="3412" y="14086"/>
                  </a:lnTo>
                  <a:lnTo>
                    <a:pt x="2569" y="11115"/>
                  </a:lnTo>
                  <a:lnTo>
                    <a:pt x="2128" y="9611"/>
                  </a:lnTo>
                  <a:lnTo>
                    <a:pt x="1725" y="8144"/>
                  </a:lnTo>
                  <a:lnTo>
                    <a:pt x="955" y="5136"/>
                  </a:lnTo>
                  <a:lnTo>
                    <a:pt x="808" y="4439"/>
                  </a:lnTo>
                  <a:lnTo>
                    <a:pt x="661" y="3999"/>
                  </a:lnTo>
                  <a:lnTo>
                    <a:pt x="588" y="3779"/>
                  </a:lnTo>
                  <a:lnTo>
                    <a:pt x="478" y="3632"/>
                  </a:lnTo>
                  <a:lnTo>
                    <a:pt x="1065" y="3522"/>
                  </a:lnTo>
                  <a:lnTo>
                    <a:pt x="1652" y="3412"/>
                  </a:lnTo>
                  <a:lnTo>
                    <a:pt x="2825" y="3045"/>
                  </a:lnTo>
                  <a:lnTo>
                    <a:pt x="4183" y="2642"/>
                  </a:lnTo>
                  <a:lnTo>
                    <a:pt x="5503" y="2202"/>
                  </a:lnTo>
                  <a:lnTo>
                    <a:pt x="8034" y="1358"/>
                  </a:lnTo>
                  <a:lnTo>
                    <a:pt x="9281" y="918"/>
                  </a:lnTo>
                  <a:lnTo>
                    <a:pt x="9905" y="734"/>
                  </a:lnTo>
                  <a:lnTo>
                    <a:pt x="10198" y="624"/>
                  </a:lnTo>
                  <a:lnTo>
                    <a:pt x="10492" y="478"/>
                  </a:lnTo>
                  <a:close/>
                  <a:moveTo>
                    <a:pt x="10455" y="1"/>
                  </a:moveTo>
                  <a:lnTo>
                    <a:pt x="10162" y="37"/>
                  </a:lnTo>
                  <a:lnTo>
                    <a:pt x="9832" y="147"/>
                  </a:lnTo>
                  <a:lnTo>
                    <a:pt x="9245" y="367"/>
                  </a:lnTo>
                  <a:lnTo>
                    <a:pt x="7997" y="808"/>
                  </a:lnTo>
                  <a:lnTo>
                    <a:pt x="5503" y="1651"/>
                  </a:lnTo>
                  <a:lnTo>
                    <a:pt x="2935" y="2495"/>
                  </a:lnTo>
                  <a:lnTo>
                    <a:pt x="1615" y="2899"/>
                  </a:lnTo>
                  <a:lnTo>
                    <a:pt x="918" y="3082"/>
                  </a:lnTo>
                  <a:lnTo>
                    <a:pt x="258" y="3339"/>
                  </a:lnTo>
                  <a:lnTo>
                    <a:pt x="184" y="3412"/>
                  </a:lnTo>
                  <a:lnTo>
                    <a:pt x="148" y="3522"/>
                  </a:lnTo>
                  <a:lnTo>
                    <a:pt x="38" y="3559"/>
                  </a:lnTo>
                  <a:lnTo>
                    <a:pt x="1" y="3595"/>
                  </a:lnTo>
                  <a:lnTo>
                    <a:pt x="1" y="3632"/>
                  </a:lnTo>
                  <a:lnTo>
                    <a:pt x="38" y="3779"/>
                  </a:lnTo>
                  <a:lnTo>
                    <a:pt x="111" y="3926"/>
                  </a:lnTo>
                  <a:lnTo>
                    <a:pt x="184" y="4036"/>
                  </a:lnTo>
                  <a:lnTo>
                    <a:pt x="221" y="4146"/>
                  </a:lnTo>
                  <a:lnTo>
                    <a:pt x="294" y="4366"/>
                  </a:lnTo>
                  <a:lnTo>
                    <a:pt x="588" y="5796"/>
                  </a:lnTo>
                  <a:lnTo>
                    <a:pt x="955" y="7227"/>
                  </a:lnTo>
                  <a:lnTo>
                    <a:pt x="1285" y="8658"/>
                  </a:lnTo>
                  <a:lnTo>
                    <a:pt x="2055" y="11482"/>
                  </a:lnTo>
                  <a:lnTo>
                    <a:pt x="2459" y="12876"/>
                  </a:lnTo>
                  <a:lnTo>
                    <a:pt x="2899" y="14233"/>
                  </a:lnTo>
                  <a:lnTo>
                    <a:pt x="2935" y="14380"/>
                  </a:lnTo>
                  <a:lnTo>
                    <a:pt x="3045" y="14416"/>
                  </a:lnTo>
                  <a:lnTo>
                    <a:pt x="3155" y="14453"/>
                  </a:lnTo>
                  <a:lnTo>
                    <a:pt x="3302" y="14416"/>
                  </a:lnTo>
                  <a:lnTo>
                    <a:pt x="3596" y="14343"/>
                  </a:lnTo>
                  <a:lnTo>
                    <a:pt x="3889" y="14270"/>
                  </a:lnTo>
                  <a:lnTo>
                    <a:pt x="4513" y="14086"/>
                  </a:lnTo>
                  <a:lnTo>
                    <a:pt x="5980" y="13793"/>
                  </a:lnTo>
                  <a:lnTo>
                    <a:pt x="6714" y="13610"/>
                  </a:lnTo>
                  <a:lnTo>
                    <a:pt x="7447" y="13353"/>
                  </a:lnTo>
                  <a:lnTo>
                    <a:pt x="8878" y="12839"/>
                  </a:lnTo>
                  <a:lnTo>
                    <a:pt x="11739" y="11775"/>
                  </a:lnTo>
                  <a:lnTo>
                    <a:pt x="13133" y="11225"/>
                  </a:lnTo>
                  <a:lnTo>
                    <a:pt x="13646" y="11078"/>
                  </a:lnTo>
                  <a:lnTo>
                    <a:pt x="13903" y="10968"/>
                  </a:lnTo>
                  <a:lnTo>
                    <a:pt x="14160" y="10822"/>
                  </a:lnTo>
                  <a:lnTo>
                    <a:pt x="14197" y="10932"/>
                  </a:lnTo>
                  <a:lnTo>
                    <a:pt x="14270" y="10968"/>
                  </a:lnTo>
                  <a:lnTo>
                    <a:pt x="14380" y="11005"/>
                  </a:lnTo>
                  <a:lnTo>
                    <a:pt x="14490" y="11005"/>
                  </a:lnTo>
                  <a:lnTo>
                    <a:pt x="14563" y="10932"/>
                  </a:lnTo>
                  <a:lnTo>
                    <a:pt x="14637" y="10895"/>
                  </a:lnTo>
                  <a:lnTo>
                    <a:pt x="14674" y="10785"/>
                  </a:lnTo>
                  <a:lnTo>
                    <a:pt x="14637" y="10675"/>
                  </a:lnTo>
                  <a:lnTo>
                    <a:pt x="14270" y="9318"/>
                  </a:lnTo>
                  <a:lnTo>
                    <a:pt x="13867" y="7997"/>
                  </a:lnTo>
                  <a:lnTo>
                    <a:pt x="13426" y="6640"/>
                  </a:lnTo>
                  <a:lnTo>
                    <a:pt x="12949" y="5356"/>
                  </a:lnTo>
                  <a:lnTo>
                    <a:pt x="12473" y="4036"/>
                  </a:lnTo>
                  <a:lnTo>
                    <a:pt x="11922" y="2752"/>
                  </a:lnTo>
                  <a:lnTo>
                    <a:pt x="11409" y="1468"/>
                  </a:lnTo>
                  <a:lnTo>
                    <a:pt x="11115" y="881"/>
                  </a:lnTo>
                  <a:lnTo>
                    <a:pt x="10785" y="257"/>
                  </a:lnTo>
                  <a:lnTo>
                    <a:pt x="10749" y="221"/>
                  </a:lnTo>
                  <a:lnTo>
                    <a:pt x="10675" y="184"/>
                  </a:lnTo>
                  <a:lnTo>
                    <a:pt x="10639" y="111"/>
                  </a:lnTo>
                  <a:lnTo>
                    <a:pt x="10602" y="74"/>
                  </a:lnTo>
                  <a:lnTo>
                    <a:pt x="10528" y="37"/>
                  </a:lnTo>
                  <a:lnTo>
                    <a:pt x="1045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1" name="Shape 311"/>
            <p:cNvSpPr/>
            <p:nvPr/>
          </p:nvSpPr>
          <p:spPr>
            <a:xfrm>
              <a:off x="6316250" y="3040425"/>
              <a:ext cx="137600" cy="122000"/>
            </a:xfrm>
            <a:custGeom>
              <a:avLst/>
              <a:gdLst/>
              <a:ahLst/>
              <a:cxnLst/>
              <a:rect l="0" t="0" r="0" b="0"/>
              <a:pathLst>
                <a:path w="5504" h="4880" extrusionOk="0">
                  <a:moveTo>
                    <a:pt x="5173" y="0"/>
                  </a:moveTo>
                  <a:lnTo>
                    <a:pt x="5063" y="37"/>
                  </a:lnTo>
                  <a:lnTo>
                    <a:pt x="4990" y="110"/>
                  </a:lnTo>
                  <a:lnTo>
                    <a:pt x="4770" y="404"/>
                  </a:lnTo>
                  <a:lnTo>
                    <a:pt x="4513" y="624"/>
                  </a:lnTo>
                  <a:lnTo>
                    <a:pt x="4219" y="844"/>
                  </a:lnTo>
                  <a:lnTo>
                    <a:pt x="3926" y="991"/>
                  </a:lnTo>
                  <a:lnTo>
                    <a:pt x="3742" y="1064"/>
                  </a:lnTo>
                  <a:lnTo>
                    <a:pt x="3559" y="1101"/>
                  </a:lnTo>
                  <a:lnTo>
                    <a:pt x="3229" y="1101"/>
                  </a:lnTo>
                  <a:lnTo>
                    <a:pt x="2862" y="1028"/>
                  </a:lnTo>
                  <a:lnTo>
                    <a:pt x="2532" y="917"/>
                  </a:lnTo>
                  <a:lnTo>
                    <a:pt x="2239" y="807"/>
                  </a:lnTo>
                  <a:lnTo>
                    <a:pt x="1908" y="734"/>
                  </a:lnTo>
                  <a:lnTo>
                    <a:pt x="1578" y="661"/>
                  </a:lnTo>
                  <a:lnTo>
                    <a:pt x="1248" y="624"/>
                  </a:lnTo>
                  <a:lnTo>
                    <a:pt x="918" y="661"/>
                  </a:lnTo>
                  <a:lnTo>
                    <a:pt x="625" y="771"/>
                  </a:lnTo>
                  <a:lnTo>
                    <a:pt x="478" y="844"/>
                  </a:lnTo>
                  <a:lnTo>
                    <a:pt x="368" y="954"/>
                  </a:lnTo>
                  <a:lnTo>
                    <a:pt x="258" y="1064"/>
                  </a:lnTo>
                  <a:lnTo>
                    <a:pt x="148" y="1211"/>
                  </a:lnTo>
                  <a:lnTo>
                    <a:pt x="111" y="1284"/>
                  </a:lnTo>
                  <a:lnTo>
                    <a:pt x="111" y="1321"/>
                  </a:lnTo>
                  <a:lnTo>
                    <a:pt x="148" y="1431"/>
                  </a:lnTo>
                  <a:lnTo>
                    <a:pt x="258" y="1468"/>
                  </a:lnTo>
                  <a:lnTo>
                    <a:pt x="368" y="1468"/>
                  </a:lnTo>
                  <a:lnTo>
                    <a:pt x="698" y="1284"/>
                  </a:lnTo>
                  <a:lnTo>
                    <a:pt x="1028" y="1174"/>
                  </a:lnTo>
                  <a:lnTo>
                    <a:pt x="1028" y="2531"/>
                  </a:lnTo>
                  <a:lnTo>
                    <a:pt x="955" y="3228"/>
                  </a:lnTo>
                  <a:lnTo>
                    <a:pt x="881" y="3925"/>
                  </a:lnTo>
                  <a:lnTo>
                    <a:pt x="698" y="3852"/>
                  </a:lnTo>
                  <a:lnTo>
                    <a:pt x="551" y="3742"/>
                  </a:lnTo>
                  <a:lnTo>
                    <a:pt x="368" y="3632"/>
                  </a:lnTo>
                  <a:lnTo>
                    <a:pt x="184" y="3522"/>
                  </a:lnTo>
                  <a:lnTo>
                    <a:pt x="111" y="3522"/>
                  </a:lnTo>
                  <a:lnTo>
                    <a:pt x="38" y="3595"/>
                  </a:lnTo>
                  <a:lnTo>
                    <a:pt x="1" y="3669"/>
                  </a:lnTo>
                  <a:lnTo>
                    <a:pt x="1" y="3779"/>
                  </a:lnTo>
                  <a:lnTo>
                    <a:pt x="38" y="3962"/>
                  </a:lnTo>
                  <a:lnTo>
                    <a:pt x="148" y="4145"/>
                  </a:lnTo>
                  <a:lnTo>
                    <a:pt x="294" y="4256"/>
                  </a:lnTo>
                  <a:lnTo>
                    <a:pt x="514" y="4402"/>
                  </a:lnTo>
                  <a:lnTo>
                    <a:pt x="735" y="4476"/>
                  </a:lnTo>
                  <a:lnTo>
                    <a:pt x="1175" y="4476"/>
                  </a:lnTo>
                  <a:lnTo>
                    <a:pt x="1248" y="4439"/>
                  </a:lnTo>
                  <a:lnTo>
                    <a:pt x="1321" y="4402"/>
                  </a:lnTo>
                  <a:lnTo>
                    <a:pt x="1395" y="4256"/>
                  </a:lnTo>
                  <a:lnTo>
                    <a:pt x="1505" y="3485"/>
                  </a:lnTo>
                  <a:lnTo>
                    <a:pt x="1578" y="2715"/>
                  </a:lnTo>
                  <a:lnTo>
                    <a:pt x="1578" y="1908"/>
                  </a:lnTo>
                  <a:lnTo>
                    <a:pt x="1542" y="1504"/>
                  </a:lnTo>
                  <a:lnTo>
                    <a:pt x="1505" y="1138"/>
                  </a:lnTo>
                  <a:lnTo>
                    <a:pt x="1762" y="1174"/>
                  </a:lnTo>
                  <a:lnTo>
                    <a:pt x="2128" y="1321"/>
                  </a:lnTo>
                  <a:lnTo>
                    <a:pt x="2459" y="1431"/>
                  </a:lnTo>
                  <a:lnTo>
                    <a:pt x="2825" y="1578"/>
                  </a:lnTo>
                  <a:lnTo>
                    <a:pt x="3192" y="1651"/>
                  </a:lnTo>
                  <a:lnTo>
                    <a:pt x="3486" y="1651"/>
                  </a:lnTo>
                  <a:lnTo>
                    <a:pt x="3449" y="2531"/>
                  </a:lnTo>
                  <a:lnTo>
                    <a:pt x="3412" y="3449"/>
                  </a:lnTo>
                  <a:lnTo>
                    <a:pt x="3412" y="3999"/>
                  </a:lnTo>
                  <a:lnTo>
                    <a:pt x="3412" y="4256"/>
                  </a:lnTo>
                  <a:lnTo>
                    <a:pt x="3412" y="4366"/>
                  </a:lnTo>
                  <a:lnTo>
                    <a:pt x="3412" y="4402"/>
                  </a:lnTo>
                  <a:lnTo>
                    <a:pt x="3449" y="4402"/>
                  </a:lnTo>
                  <a:lnTo>
                    <a:pt x="3412" y="4476"/>
                  </a:lnTo>
                  <a:lnTo>
                    <a:pt x="3376" y="4512"/>
                  </a:lnTo>
                  <a:lnTo>
                    <a:pt x="3376" y="4659"/>
                  </a:lnTo>
                  <a:lnTo>
                    <a:pt x="3376" y="4696"/>
                  </a:lnTo>
                  <a:lnTo>
                    <a:pt x="3412" y="4806"/>
                  </a:lnTo>
                  <a:lnTo>
                    <a:pt x="3522" y="4879"/>
                  </a:lnTo>
                  <a:lnTo>
                    <a:pt x="3632" y="4879"/>
                  </a:lnTo>
                  <a:lnTo>
                    <a:pt x="3742" y="4842"/>
                  </a:lnTo>
                  <a:lnTo>
                    <a:pt x="3853" y="4732"/>
                  </a:lnTo>
                  <a:lnTo>
                    <a:pt x="3926" y="4586"/>
                  </a:lnTo>
                  <a:lnTo>
                    <a:pt x="3926" y="4439"/>
                  </a:lnTo>
                  <a:lnTo>
                    <a:pt x="3926" y="4256"/>
                  </a:lnTo>
                  <a:lnTo>
                    <a:pt x="3963" y="3045"/>
                  </a:lnTo>
                  <a:lnTo>
                    <a:pt x="3963" y="1871"/>
                  </a:lnTo>
                  <a:lnTo>
                    <a:pt x="3963" y="1541"/>
                  </a:lnTo>
                  <a:lnTo>
                    <a:pt x="4366" y="1394"/>
                  </a:lnTo>
                  <a:lnTo>
                    <a:pt x="4733" y="1138"/>
                  </a:lnTo>
                  <a:lnTo>
                    <a:pt x="5063" y="844"/>
                  </a:lnTo>
                  <a:lnTo>
                    <a:pt x="5320" y="551"/>
                  </a:lnTo>
                  <a:lnTo>
                    <a:pt x="5467" y="367"/>
                  </a:lnTo>
                  <a:lnTo>
                    <a:pt x="5503" y="257"/>
                  </a:lnTo>
                  <a:lnTo>
                    <a:pt x="5503" y="184"/>
                  </a:lnTo>
                  <a:lnTo>
                    <a:pt x="5430" y="74"/>
                  </a:lnTo>
                  <a:lnTo>
                    <a:pt x="5356" y="37"/>
                  </a:lnTo>
                  <a:lnTo>
                    <a:pt x="528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2" name="Shape 312"/>
            <p:cNvSpPr/>
            <p:nvPr/>
          </p:nvSpPr>
          <p:spPr>
            <a:xfrm>
              <a:off x="6879325" y="4294925"/>
              <a:ext cx="344825" cy="254975"/>
            </a:xfrm>
            <a:custGeom>
              <a:avLst/>
              <a:gdLst/>
              <a:ahLst/>
              <a:cxnLst/>
              <a:rect l="0" t="0" r="0" b="0"/>
              <a:pathLst>
                <a:path w="13793" h="10199" extrusionOk="0">
                  <a:moveTo>
                    <a:pt x="5649" y="2128"/>
                  </a:moveTo>
                  <a:lnTo>
                    <a:pt x="5503" y="2165"/>
                  </a:lnTo>
                  <a:lnTo>
                    <a:pt x="5356" y="2238"/>
                  </a:lnTo>
                  <a:lnTo>
                    <a:pt x="5209" y="2312"/>
                  </a:lnTo>
                  <a:lnTo>
                    <a:pt x="5099" y="2422"/>
                  </a:lnTo>
                  <a:lnTo>
                    <a:pt x="4989" y="2532"/>
                  </a:lnTo>
                  <a:lnTo>
                    <a:pt x="4916" y="2642"/>
                  </a:lnTo>
                  <a:lnTo>
                    <a:pt x="4879" y="2788"/>
                  </a:lnTo>
                  <a:lnTo>
                    <a:pt x="4842" y="2935"/>
                  </a:lnTo>
                  <a:lnTo>
                    <a:pt x="4842" y="3119"/>
                  </a:lnTo>
                  <a:lnTo>
                    <a:pt x="4879" y="3265"/>
                  </a:lnTo>
                  <a:lnTo>
                    <a:pt x="4916" y="3375"/>
                  </a:lnTo>
                  <a:lnTo>
                    <a:pt x="5026" y="3485"/>
                  </a:lnTo>
                  <a:lnTo>
                    <a:pt x="5136" y="3522"/>
                  </a:lnTo>
                  <a:lnTo>
                    <a:pt x="5209" y="3522"/>
                  </a:lnTo>
                  <a:lnTo>
                    <a:pt x="5319" y="3449"/>
                  </a:lnTo>
                  <a:lnTo>
                    <a:pt x="5356" y="3375"/>
                  </a:lnTo>
                  <a:lnTo>
                    <a:pt x="5393" y="3119"/>
                  </a:lnTo>
                  <a:lnTo>
                    <a:pt x="5393" y="2899"/>
                  </a:lnTo>
                  <a:lnTo>
                    <a:pt x="5429" y="3045"/>
                  </a:lnTo>
                  <a:lnTo>
                    <a:pt x="5466" y="3229"/>
                  </a:lnTo>
                  <a:lnTo>
                    <a:pt x="5503" y="3632"/>
                  </a:lnTo>
                  <a:lnTo>
                    <a:pt x="5576" y="3926"/>
                  </a:lnTo>
                  <a:lnTo>
                    <a:pt x="5613" y="4072"/>
                  </a:lnTo>
                  <a:lnTo>
                    <a:pt x="5723" y="4219"/>
                  </a:lnTo>
                  <a:lnTo>
                    <a:pt x="5796" y="4256"/>
                  </a:lnTo>
                  <a:lnTo>
                    <a:pt x="5833" y="4256"/>
                  </a:lnTo>
                  <a:lnTo>
                    <a:pt x="5906" y="4219"/>
                  </a:lnTo>
                  <a:lnTo>
                    <a:pt x="5943" y="4146"/>
                  </a:lnTo>
                  <a:lnTo>
                    <a:pt x="5980" y="4036"/>
                  </a:lnTo>
                  <a:lnTo>
                    <a:pt x="5980" y="3926"/>
                  </a:lnTo>
                  <a:lnTo>
                    <a:pt x="5943" y="3669"/>
                  </a:lnTo>
                  <a:lnTo>
                    <a:pt x="5833" y="3082"/>
                  </a:lnTo>
                  <a:lnTo>
                    <a:pt x="5759" y="2825"/>
                  </a:lnTo>
                  <a:lnTo>
                    <a:pt x="5686" y="2715"/>
                  </a:lnTo>
                  <a:lnTo>
                    <a:pt x="5613" y="2642"/>
                  </a:lnTo>
                  <a:lnTo>
                    <a:pt x="5723" y="2605"/>
                  </a:lnTo>
                  <a:lnTo>
                    <a:pt x="6016" y="2605"/>
                  </a:lnTo>
                  <a:lnTo>
                    <a:pt x="6163" y="2642"/>
                  </a:lnTo>
                  <a:lnTo>
                    <a:pt x="6310" y="3045"/>
                  </a:lnTo>
                  <a:lnTo>
                    <a:pt x="6456" y="3522"/>
                  </a:lnTo>
                  <a:lnTo>
                    <a:pt x="6603" y="3999"/>
                  </a:lnTo>
                  <a:lnTo>
                    <a:pt x="6640" y="4072"/>
                  </a:lnTo>
                  <a:lnTo>
                    <a:pt x="6677" y="4109"/>
                  </a:lnTo>
                  <a:lnTo>
                    <a:pt x="6750" y="4146"/>
                  </a:lnTo>
                  <a:lnTo>
                    <a:pt x="6823" y="4109"/>
                  </a:lnTo>
                  <a:lnTo>
                    <a:pt x="6897" y="4072"/>
                  </a:lnTo>
                  <a:lnTo>
                    <a:pt x="6970" y="4036"/>
                  </a:lnTo>
                  <a:lnTo>
                    <a:pt x="7007" y="3926"/>
                  </a:lnTo>
                  <a:lnTo>
                    <a:pt x="7007" y="3852"/>
                  </a:lnTo>
                  <a:lnTo>
                    <a:pt x="6860" y="3412"/>
                  </a:lnTo>
                  <a:lnTo>
                    <a:pt x="6750" y="3009"/>
                  </a:lnTo>
                  <a:lnTo>
                    <a:pt x="6677" y="2862"/>
                  </a:lnTo>
                  <a:lnTo>
                    <a:pt x="6970" y="3045"/>
                  </a:lnTo>
                  <a:lnTo>
                    <a:pt x="7227" y="3229"/>
                  </a:lnTo>
                  <a:lnTo>
                    <a:pt x="7227" y="3449"/>
                  </a:lnTo>
                  <a:lnTo>
                    <a:pt x="7263" y="3669"/>
                  </a:lnTo>
                  <a:lnTo>
                    <a:pt x="7410" y="4072"/>
                  </a:lnTo>
                  <a:lnTo>
                    <a:pt x="7484" y="4146"/>
                  </a:lnTo>
                  <a:lnTo>
                    <a:pt x="7520" y="4182"/>
                  </a:lnTo>
                  <a:lnTo>
                    <a:pt x="7667" y="4182"/>
                  </a:lnTo>
                  <a:lnTo>
                    <a:pt x="7740" y="4146"/>
                  </a:lnTo>
                  <a:lnTo>
                    <a:pt x="7777" y="4109"/>
                  </a:lnTo>
                  <a:lnTo>
                    <a:pt x="7814" y="4036"/>
                  </a:lnTo>
                  <a:lnTo>
                    <a:pt x="7777" y="3926"/>
                  </a:lnTo>
                  <a:lnTo>
                    <a:pt x="7704" y="3669"/>
                  </a:lnTo>
                  <a:lnTo>
                    <a:pt x="8034" y="3962"/>
                  </a:lnTo>
                  <a:lnTo>
                    <a:pt x="8070" y="3999"/>
                  </a:lnTo>
                  <a:lnTo>
                    <a:pt x="8107" y="3999"/>
                  </a:lnTo>
                  <a:lnTo>
                    <a:pt x="8144" y="3962"/>
                  </a:lnTo>
                  <a:lnTo>
                    <a:pt x="8144" y="3926"/>
                  </a:lnTo>
                  <a:lnTo>
                    <a:pt x="8144" y="3742"/>
                  </a:lnTo>
                  <a:lnTo>
                    <a:pt x="8107" y="3595"/>
                  </a:lnTo>
                  <a:lnTo>
                    <a:pt x="7960" y="3302"/>
                  </a:lnTo>
                  <a:lnTo>
                    <a:pt x="7740" y="3009"/>
                  </a:lnTo>
                  <a:lnTo>
                    <a:pt x="7484" y="2788"/>
                  </a:lnTo>
                  <a:lnTo>
                    <a:pt x="7190" y="2568"/>
                  </a:lnTo>
                  <a:lnTo>
                    <a:pt x="6897" y="2422"/>
                  </a:lnTo>
                  <a:lnTo>
                    <a:pt x="6566" y="2275"/>
                  </a:lnTo>
                  <a:lnTo>
                    <a:pt x="6273" y="2165"/>
                  </a:lnTo>
                  <a:lnTo>
                    <a:pt x="5943" y="2128"/>
                  </a:lnTo>
                  <a:close/>
                  <a:moveTo>
                    <a:pt x="12215" y="3485"/>
                  </a:moveTo>
                  <a:lnTo>
                    <a:pt x="12142" y="3522"/>
                  </a:lnTo>
                  <a:lnTo>
                    <a:pt x="12142" y="3559"/>
                  </a:lnTo>
                  <a:lnTo>
                    <a:pt x="12142" y="3742"/>
                  </a:lnTo>
                  <a:lnTo>
                    <a:pt x="12142" y="3926"/>
                  </a:lnTo>
                  <a:lnTo>
                    <a:pt x="12252" y="4292"/>
                  </a:lnTo>
                  <a:lnTo>
                    <a:pt x="12436" y="4769"/>
                  </a:lnTo>
                  <a:lnTo>
                    <a:pt x="12582" y="5136"/>
                  </a:lnTo>
                  <a:lnTo>
                    <a:pt x="12546" y="5209"/>
                  </a:lnTo>
                  <a:lnTo>
                    <a:pt x="12546" y="5320"/>
                  </a:lnTo>
                  <a:lnTo>
                    <a:pt x="12582" y="5356"/>
                  </a:lnTo>
                  <a:lnTo>
                    <a:pt x="12582" y="5430"/>
                  </a:lnTo>
                  <a:lnTo>
                    <a:pt x="11885" y="5613"/>
                  </a:lnTo>
                  <a:lnTo>
                    <a:pt x="11885" y="5430"/>
                  </a:lnTo>
                  <a:lnTo>
                    <a:pt x="11849" y="5246"/>
                  </a:lnTo>
                  <a:lnTo>
                    <a:pt x="11702" y="4843"/>
                  </a:lnTo>
                  <a:lnTo>
                    <a:pt x="11629" y="4549"/>
                  </a:lnTo>
                  <a:lnTo>
                    <a:pt x="11482" y="4256"/>
                  </a:lnTo>
                  <a:lnTo>
                    <a:pt x="11335" y="3999"/>
                  </a:lnTo>
                  <a:lnTo>
                    <a:pt x="11115" y="3742"/>
                  </a:lnTo>
                  <a:lnTo>
                    <a:pt x="11005" y="3742"/>
                  </a:lnTo>
                  <a:lnTo>
                    <a:pt x="10968" y="3779"/>
                  </a:lnTo>
                  <a:lnTo>
                    <a:pt x="10932" y="3852"/>
                  </a:lnTo>
                  <a:lnTo>
                    <a:pt x="10968" y="4109"/>
                  </a:lnTo>
                  <a:lnTo>
                    <a:pt x="11078" y="4366"/>
                  </a:lnTo>
                  <a:lnTo>
                    <a:pt x="11262" y="4879"/>
                  </a:lnTo>
                  <a:lnTo>
                    <a:pt x="11372" y="5320"/>
                  </a:lnTo>
                  <a:lnTo>
                    <a:pt x="11445" y="5540"/>
                  </a:lnTo>
                  <a:lnTo>
                    <a:pt x="11555" y="5686"/>
                  </a:lnTo>
                  <a:lnTo>
                    <a:pt x="11482" y="5723"/>
                  </a:lnTo>
                  <a:lnTo>
                    <a:pt x="11372" y="5723"/>
                  </a:lnTo>
                  <a:lnTo>
                    <a:pt x="11262" y="5686"/>
                  </a:lnTo>
                  <a:lnTo>
                    <a:pt x="11152" y="5650"/>
                  </a:lnTo>
                  <a:lnTo>
                    <a:pt x="11078" y="5576"/>
                  </a:lnTo>
                  <a:lnTo>
                    <a:pt x="10895" y="5393"/>
                  </a:lnTo>
                  <a:lnTo>
                    <a:pt x="10785" y="5209"/>
                  </a:lnTo>
                  <a:lnTo>
                    <a:pt x="10712" y="5173"/>
                  </a:lnTo>
                  <a:lnTo>
                    <a:pt x="10675" y="4916"/>
                  </a:lnTo>
                  <a:lnTo>
                    <a:pt x="10601" y="4696"/>
                  </a:lnTo>
                  <a:lnTo>
                    <a:pt x="10418" y="4292"/>
                  </a:lnTo>
                  <a:lnTo>
                    <a:pt x="10381" y="4256"/>
                  </a:lnTo>
                  <a:lnTo>
                    <a:pt x="10345" y="4219"/>
                  </a:lnTo>
                  <a:lnTo>
                    <a:pt x="10198" y="4219"/>
                  </a:lnTo>
                  <a:lnTo>
                    <a:pt x="10125" y="4292"/>
                  </a:lnTo>
                  <a:lnTo>
                    <a:pt x="10088" y="4366"/>
                  </a:lnTo>
                  <a:lnTo>
                    <a:pt x="10088" y="4402"/>
                  </a:lnTo>
                  <a:lnTo>
                    <a:pt x="10125" y="4659"/>
                  </a:lnTo>
                  <a:lnTo>
                    <a:pt x="10051" y="4623"/>
                  </a:lnTo>
                  <a:lnTo>
                    <a:pt x="9941" y="4586"/>
                  </a:lnTo>
                  <a:lnTo>
                    <a:pt x="9868" y="4623"/>
                  </a:lnTo>
                  <a:lnTo>
                    <a:pt x="9794" y="4696"/>
                  </a:lnTo>
                  <a:lnTo>
                    <a:pt x="9721" y="4806"/>
                  </a:lnTo>
                  <a:lnTo>
                    <a:pt x="9684" y="4916"/>
                  </a:lnTo>
                  <a:lnTo>
                    <a:pt x="9721" y="5026"/>
                  </a:lnTo>
                  <a:lnTo>
                    <a:pt x="9758" y="5099"/>
                  </a:lnTo>
                  <a:lnTo>
                    <a:pt x="9905" y="5246"/>
                  </a:lnTo>
                  <a:lnTo>
                    <a:pt x="10125" y="5356"/>
                  </a:lnTo>
                  <a:lnTo>
                    <a:pt x="10271" y="5430"/>
                  </a:lnTo>
                  <a:lnTo>
                    <a:pt x="10345" y="5540"/>
                  </a:lnTo>
                  <a:lnTo>
                    <a:pt x="10528" y="5796"/>
                  </a:lnTo>
                  <a:lnTo>
                    <a:pt x="10712" y="5980"/>
                  </a:lnTo>
                  <a:lnTo>
                    <a:pt x="10932" y="6163"/>
                  </a:lnTo>
                  <a:lnTo>
                    <a:pt x="11078" y="6200"/>
                  </a:lnTo>
                  <a:lnTo>
                    <a:pt x="11225" y="6237"/>
                  </a:lnTo>
                  <a:lnTo>
                    <a:pt x="11519" y="6237"/>
                  </a:lnTo>
                  <a:lnTo>
                    <a:pt x="11849" y="6163"/>
                  </a:lnTo>
                  <a:lnTo>
                    <a:pt x="12142" y="6090"/>
                  </a:lnTo>
                  <a:lnTo>
                    <a:pt x="12986" y="5833"/>
                  </a:lnTo>
                  <a:lnTo>
                    <a:pt x="13353" y="5686"/>
                  </a:lnTo>
                  <a:lnTo>
                    <a:pt x="13536" y="5613"/>
                  </a:lnTo>
                  <a:lnTo>
                    <a:pt x="13719" y="5540"/>
                  </a:lnTo>
                  <a:lnTo>
                    <a:pt x="13793" y="5466"/>
                  </a:lnTo>
                  <a:lnTo>
                    <a:pt x="13793" y="5356"/>
                  </a:lnTo>
                  <a:lnTo>
                    <a:pt x="13756" y="5283"/>
                  </a:lnTo>
                  <a:lnTo>
                    <a:pt x="13646" y="5246"/>
                  </a:lnTo>
                  <a:lnTo>
                    <a:pt x="13353" y="5246"/>
                  </a:lnTo>
                  <a:lnTo>
                    <a:pt x="13059" y="5320"/>
                  </a:lnTo>
                  <a:lnTo>
                    <a:pt x="13059" y="5099"/>
                  </a:lnTo>
                  <a:lnTo>
                    <a:pt x="12986" y="4879"/>
                  </a:lnTo>
                  <a:lnTo>
                    <a:pt x="12839" y="4513"/>
                  </a:lnTo>
                  <a:lnTo>
                    <a:pt x="12619" y="3962"/>
                  </a:lnTo>
                  <a:lnTo>
                    <a:pt x="12509" y="3706"/>
                  </a:lnTo>
                  <a:lnTo>
                    <a:pt x="12326" y="3485"/>
                  </a:lnTo>
                  <a:close/>
                  <a:moveTo>
                    <a:pt x="12069" y="1"/>
                  </a:moveTo>
                  <a:lnTo>
                    <a:pt x="11702" y="37"/>
                  </a:lnTo>
                  <a:lnTo>
                    <a:pt x="11335" y="147"/>
                  </a:lnTo>
                  <a:lnTo>
                    <a:pt x="10638" y="368"/>
                  </a:lnTo>
                  <a:lnTo>
                    <a:pt x="9905" y="588"/>
                  </a:lnTo>
                  <a:lnTo>
                    <a:pt x="9538" y="698"/>
                  </a:lnTo>
                  <a:lnTo>
                    <a:pt x="9171" y="844"/>
                  </a:lnTo>
                  <a:lnTo>
                    <a:pt x="8914" y="1028"/>
                  </a:lnTo>
                  <a:lnTo>
                    <a:pt x="8694" y="1211"/>
                  </a:lnTo>
                  <a:lnTo>
                    <a:pt x="8547" y="1431"/>
                  </a:lnTo>
                  <a:lnTo>
                    <a:pt x="8437" y="1688"/>
                  </a:lnTo>
                  <a:lnTo>
                    <a:pt x="8401" y="1945"/>
                  </a:lnTo>
                  <a:lnTo>
                    <a:pt x="8401" y="2238"/>
                  </a:lnTo>
                  <a:lnTo>
                    <a:pt x="8401" y="2532"/>
                  </a:lnTo>
                  <a:lnTo>
                    <a:pt x="8474" y="2825"/>
                  </a:lnTo>
                  <a:lnTo>
                    <a:pt x="8804" y="4402"/>
                  </a:lnTo>
                  <a:lnTo>
                    <a:pt x="8951" y="5173"/>
                  </a:lnTo>
                  <a:lnTo>
                    <a:pt x="9098" y="5980"/>
                  </a:lnTo>
                  <a:lnTo>
                    <a:pt x="9134" y="6347"/>
                  </a:lnTo>
                  <a:lnTo>
                    <a:pt x="9134" y="6713"/>
                  </a:lnTo>
                  <a:lnTo>
                    <a:pt x="8914" y="6126"/>
                  </a:lnTo>
                  <a:lnTo>
                    <a:pt x="8841" y="5796"/>
                  </a:lnTo>
                  <a:lnTo>
                    <a:pt x="8731" y="5430"/>
                  </a:lnTo>
                  <a:lnTo>
                    <a:pt x="8657" y="5246"/>
                  </a:lnTo>
                  <a:lnTo>
                    <a:pt x="8547" y="5099"/>
                  </a:lnTo>
                  <a:lnTo>
                    <a:pt x="8437" y="4953"/>
                  </a:lnTo>
                  <a:lnTo>
                    <a:pt x="8327" y="4879"/>
                  </a:lnTo>
                  <a:lnTo>
                    <a:pt x="8254" y="4879"/>
                  </a:lnTo>
                  <a:lnTo>
                    <a:pt x="8217" y="4916"/>
                  </a:lnTo>
                  <a:lnTo>
                    <a:pt x="8180" y="5026"/>
                  </a:lnTo>
                  <a:lnTo>
                    <a:pt x="8180" y="5136"/>
                  </a:lnTo>
                  <a:lnTo>
                    <a:pt x="8217" y="5393"/>
                  </a:lnTo>
                  <a:lnTo>
                    <a:pt x="8364" y="5906"/>
                  </a:lnTo>
                  <a:lnTo>
                    <a:pt x="8584" y="6567"/>
                  </a:lnTo>
                  <a:lnTo>
                    <a:pt x="8767" y="7227"/>
                  </a:lnTo>
                  <a:lnTo>
                    <a:pt x="8731" y="7374"/>
                  </a:lnTo>
                  <a:lnTo>
                    <a:pt x="8731" y="7447"/>
                  </a:lnTo>
                  <a:lnTo>
                    <a:pt x="8731" y="7520"/>
                  </a:lnTo>
                  <a:lnTo>
                    <a:pt x="8804" y="7594"/>
                  </a:lnTo>
                  <a:lnTo>
                    <a:pt x="8694" y="7740"/>
                  </a:lnTo>
                  <a:lnTo>
                    <a:pt x="8547" y="7887"/>
                  </a:lnTo>
                  <a:lnTo>
                    <a:pt x="8401" y="7997"/>
                  </a:lnTo>
                  <a:lnTo>
                    <a:pt x="8180" y="8107"/>
                  </a:lnTo>
                  <a:lnTo>
                    <a:pt x="8144" y="8034"/>
                  </a:lnTo>
                  <a:lnTo>
                    <a:pt x="8144" y="7997"/>
                  </a:lnTo>
                  <a:lnTo>
                    <a:pt x="8070" y="7961"/>
                  </a:lnTo>
                  <a:lnTo>
                    <a:pt x="7630" y="6530"/>
                  </a:lnTo>
                  <a:lnTo>
                    <a:pt x="7337" y="5650"/>
                  </a:lnTo>
                  <a:lnTo>
                    <a:pt x="7153" y="5283"/>
                  </a:lnTo>
                  <a:lnTo>
                    <a:pt x="7080" y="5026"/>
                  </a:lnTo>
                  <a:lnTo>
                    <a:pt x="7080" y="4953"/>
                  </a:lnTo>
                  <a:lnTo>
                    <a:pt x="7080" y="4879"/>
                  </a:lnTo>
                  <a:lnTo>
                    <a:pt x="7117" y="4806"/>
                  </a:lnTo>
                  <a:lnTo>
                    <a:pt x="7153" y="4733"/>
                  </a:lnTo>
                  <a:lnTo>
                    <a:pt x="7117" y="4659"/>
                  </a:lnTo>
                  <a:lnTo>
                    <a:pt x="7080" y="4623"/>
                  </a:lnTo>
                  <a:lnTo>
                    <a:pt x="6860" y="4476"/>
                  </a:lnTo>
                  <a:lnTo>
                    <a:pt x="6750" y="4439"/>
                  </a:lnTo>
                  <a:lnTo>
                    <a:pt x="6640" y="4476"/>
                  </a:lnTo>
                  <a:lnTo>
                    <a:pt x="6603" y="4549"/>
                  </a:lnTo>
                  <a:lnTo>
                    <a:pt x="6603" y="4623"/>
                  </a:lnTo>
                  <a:lnTo>
                    <a:pt x="6640" y="4659"/>
                  </a:lnTo>
                  <a:lnTo>
                    <a:pt x="6677" y="4769"/>
                  </a:lnTo>
                  <a:lnTo>
                    <a:pt x="6640" y="4879"/>
                  </a:lnTo>
                  <a:lnTo>
                    <a:pt x="6640" y="5063"/>
                  </a:lnTo>
                  <a:lnTo>
                    <a:pt x="6713" y="5320"/>
                  </a:lnTo>
                  <a:lnTo>
                    <a:pt x="6787" y="5576"/>
                  </a:lnTo>
                  <a:lnTo>
                    <a:pt x="6970" y="6090"/>
                  </a:lnTo>
                  <a:lnTo>
                    <a:pt x="7667" y="8254"/>
                  </a:lnTo>
                  <a:lnTo>
                    <a:pt x="7300" y="8254"/>
                  </a:lnTo>
                  <a:lnTo>
                    <a:pt x="6970" y="8181"/>
                  </a:lnTo>
                  <a:lnTo>
                    <a:pt x="6970" y="8107"/>
                  </a:lnTo>
                  <a:lnTo>
                    <a:pt x="6970" y="8034"/>
                  </a:lnTo>
                  <a:lnTo>
                    <a:pt x="6897" y="7997"/>
                  </a:lnTo>
                  <a:lnTo>
                    <a:pt x="6530" y="6383"/>
                  </a:lnTo>
                  <a:lnTo>
                    <a:pt x="6310" y="5503"/>
                  </a:lnTo>
                  <a:lnTo>
                    <a:pt x="6200" y="5099"/>
                  </a:lnTo>
                  <a:lnTo>
                    <a:pt x="6090" y="4916"/>
                  </a:lnTo>
                  <a:lnTo>
                    <a:pt x="5980" y="4733"/>
                  </a:lnTo>
                  <a:lnTo>
                    <a:pt x="5943" y="4696"/>
                  </a:lnTo>
                  <a:lnTo>
                    <a:pt x="5906" y="4696"/>
                  </a:lnTo>
                  <a:lnTo>
                    <a:pt x="5833" y="4733"/>
                  </a:lnTo>
                  <a:lnTo>
                    <a:pt x="5833" y="4769"/>
                  </a:lnTo>
                  <a:lnTo>
                    <a:pt x="5796" y="4989"/>
                  </a:lnTo>
                  <a:lnTo>
                    <a:pt x="5796" y="5173"/>
                  </a:lnTo>
                  <a:lnTo>
                    <a:pt x="5870" y="5576"/>
                  </a:lnTo>
                  <a:lnTo>
                    <a:pt x="6053" y="6383"/>
                  </a:lnTo>
                  <a:lnTo>
                    <a:pt x="6420" y="7887"/>
                  </a:lnTo>
                  <a:lnTo>
                    <a:pt x="6420" y="7887"/>
                  </a:lnTo>
                  <a:lnTo>
                    <a:pt x="6163" y="7740"/>
                  </a:lnTo>
                  <a:lnTo>
                    <a:pt x="5980" y="7520"/>
                  </a:lnTo>
                  <a:lnTo>
                    <a:pt x="5759" y="7227"/>
                  </a:lnTo>
                  <a:lnTo>
                    <a:pt x="5576" y="6897"/>
                  </a:lnTo>
                  <a:lnTo>
                    <a:pt x="5466" y="6567"/>
                  </a:lnTo>
                  <a:lnTo>
                    <a:pt x="5393" y="6237"/>
                  </a:lnTo>
                  <a:lnTo>
                    <a:pt x="5246" y="5540"/>
                  </a:lnTo>
                  <a:lnTo>
                    <a:pt x="5173" y="5209"/>
                  </a:lnTo>
                  <a:lnTo>
                    <a:pt x="5063" y="4879"/>
                  </a:lnTo>
                  <a:lnTo>
                    <a:pt x="4916" y="4586"/>
                  </a:lnTo>
                  <a:lnTo>
                    <a:pt x="4732" y="4366"/>
                  </a:lnTo>
                  <a:lnTo>
                    <a:pt x="4512" y="4146"/>
                  </a:lnTo>
                  <a:lnTo>
                    <a:pt x="4292" y="3962"/>
                  </a:lnTo>
                  <a:lnTo>
                    <a:pt x="4035" y="3816"/>
                  </a:lnTo>
                  <a:lnTo>
                    <a:pt x="3779" y="3706"/>
                  </a:lnTo>
                  <a:lnTo>
                    <a:pt x="3485" y="3595"/>
                  </a:lnTo>
                  <a:lnTo>
                    <a:pt x="3192" y="3522"/>
                  </a:lnTo>
                  <a:lnTo>
                    <a:pt x="2862" y="3449"/>
                  </a:lnTo>
                  <a:lnTo>
                    <a:pt x="2128" y="3449"/>
                  </a:lnTo>
                  <a:lnTo>
                    <a:pt x="1798" y="3522"/>
                  </a:lnTo>
                  <a:lnTo>
                    <a:pt x="1101" y="3669"/>
                  </a:lnTo>
                  <a:lnTo>
                    <a:pt x="404" y="3889"/>
                  </a:lnTo>
                  <a:lnTo>
                    <a:pt x="184" y="3962"/>
                  </a:lnTo>
                  <a:lnTo>
                    <a:pt x="74" y="4036"/>
                  </a:lnTo>
                  <a:lnTo>
                    <a:pt x="0" y="4109"/>
                  </a:lnTo>
                  <a:lnTo>
                    <a:pt x="0" y="4182"/>
                  </a:lnTo>
                  <a:lnTo>
                    <a:pt x="0" y="4219"/>
                  </a:lnTo>
                  <a:lnTo>
                    <a:pt x="0" y="4402"/>
                  </a:lnTo>
                  <a:lnTo>
                    <a:pt x="37" y="4439"/>
                  </a:lnTo>
                  <a:lnTo>
                    <a:pt x="74" y="4513"/>
                  </a:lnTo>
                  <a:lnTo>
                    <a:pt x="257" y="4586"/>
                  </a:lnTo>
                  <a:lnTo>
                    <a:pt x="404" y="4586"/>
                  </a:lnTo>
                  <a:lnTo>
                    <a:pt x="514" y="4513"/>
                  </a:lnTo>
                  <a:lnTo>
                    <a:pt x="624" y="4439"/>
                  </a:lnTo>
                  <a:lnTo>
                    <a:pt x="881" y="4329"/>
                  </a:lnTo>
                  <a:lnTo>
                    <a:pt x="881" y="4366"/>
                  </a:lnTo>
                  <a:lnTo>
                    <a:pt x="881" y="4549"/>
                  </a:lnTo>
                  <a:lnTo>
                    <a:pt x="881" y="4696"/>
                  </a:lnTo>
                  <a:lnTo>
                    <a:pt x="954" y="5026"/>
                  </a:lnTo>
                  <a:lnTo>
                    <a:pt x="1211" y="5686"/>
                  </a:lnTo>
                  <a:lnTo>
                    <a:pt x="1468" y="6493"/>
                  </a:lnTo>
                  <a:lnTo>
                    <a:pt x="1761" y="7300"/>
                  </a:lnTo>
                  <a:lnTo>
                    <a:pt x="1798" y="7374"/>
                  </a:lnTo>
                  <a:lnTo>
                    <a:pt x="1871" y="7447"/>
                  </a:lnTo>
                  <a:lnTo>
                    <a:pt x="2055" y="7447"/>
                  </a:lnTo>
                  <a:lnTo>
                    <a:pt x="2128" y="7410"/>
                  </a:lnTo>
                  <a:lnTo>
                    <a:pt x="2165" y="7337"/>
                  </a:lnTo>
                  <a:lnTo>
                    <a:pt x="2201" y="7227"/>
                  </a:lnTo>
                  <a:lnTo>
                    <a:pt x="2201" y="7154"/>
                  </a:lnTo>
                  <a:lnTo>
                    <a:pt x="1945" y="6383"/>
                  </a:lnTo>
                  <a:lnTo>
                    <a:pt x="1688" y="5650"/>
                  </a:lnTo>
                  <a:lnTo>
                    <a:pt x="1468" y="4989"/>
                  </a:lnTo>
                  <a:lnTo>
                    <a:pt x="1321" y="4696"/>
                  </a:lnTo>
                  <a:lnTo>
                    <a:pt x="1138" y="4402"/>
                  </a:lnTo>
                  <a:lnTo>
                    <a:pt x="1211" y="4329"/>
                  </a:lnTo>
                  <a:lnTo>
                    <a:pt x="1248" y="4329"/>
                  </a:lnTo>
                  <a:lnTo>
                    <a:pt x="1248" y="4292"/>
                  </a:lnTo>
                  <a:lnTo>
                    <a:pt x="1211" y="4292"/>
                  </a:lnTo>
                  <a:lnTo>
                    <a:pt x="1174" y="4256"/>
                  </a:lnTo>
                  <a:lnTo>
                    <a:pt x="1138" y="4256"/>
                  </a:lnTo>
                  <a:lnTo>
                    <a:pt x="1504" y="4182"/>
                  </a:lnTo>
                  <a:lnTo>
                    <a:pt x="1871" y="4109"/>
                  </a:lnTo>
                  <a:lnTo>
                    <a:pt x="1945" y="4256"/>
                  </a:lnTo>
                  <a:lnTo>
                    <a:pt x="2055" y="4439"/>
                  </a:lnTo>
                  <a:lnTo>
                    <a:pt x="2238" y="4879"/>
                  </a:lnTo>
                  <a:lnTo>
                    <a:pt x="2421" y="5320"/>
                  </a:lnTo>
                  <a:lnTo>
                    <a:pt x="2495" y="5760"/>
                  </a:lnTo>
                  <a:lnTo>
                    <a:pt x="2605" y="6200"/>
                  </a:lnTo>
                  <a:lnTo>
                    <a:pt x="2715" y="6420"/>
                  </a:lnTo>
                  <a:lnTo>
                    <a:pt x="2788" y="6603"/>
                  </a:lnTo>
                  <a:lnTo>
                    <a:pt x="2935" y="6787"/>
                  </a:lnTo>
                  <a:lnTo>
                    <a:pt x="3082" y="6933"/>
                  </a:lnTo>
                  <a:lnTo>
                    <a:pt x="3228" y="6970"/>
                  </a:lnTo>
                  <a:lnTo>
                    <a:pt x="3302" y="6933"/>
                  </a:lnTo>
                  <a:lnTo>
                    <a:pt x="3375" y="6860"/>
                  </a:lnTo>
                  <a:lnTo>
                    <a:pt x="3375" y="6750"/>
                  </a:lnTo>
                  <a:lnTo>
                    <a:pt x="3302" y="6530"/>
                  </a:lnTo>
                  <a:lnTo>
                    <a:pt x="3192" y="6347"/>
                  </a:lnTo>
                  <a:lnTo>
                    <a:pt x="3082" y="6126"/>
                  </a:lnTo>
                  <a:lnTo>
                    <a:pt x="3008" y="5943"/>
                  </a:lnTo>
                  <a:lnTo>
                    <a:pt x="2898" y="5503"/>
                  </a:lnTo>
                  <a:lnTo>
                    <a:pt x="2788" y="5063"/>
                  </a:lnTo>
                  <a:lnTo>
                    <a:pt x="2605" y="4549"/>
                  </a:lnTo>
                  <a:lnTo>
                    <a:pt x="2458" y="4292"/>
                  </a:lnTo>
                  <a:lnTo>
                    <a:pt x="2311" y="4036"/>
                  </a:lnTo>
                  <a:lnTo>
                    <a:pt x="2752" y="4036"/>
                  </a:lnTo>
                  <a:lnTo>
                    <a:pt x="3192" y="4109"/>
                  </a:lnTo>
                  <a:lnTo>
                    <a:pt x="3192" y="4219"/>
                  </a:lnTo>
                  <a:lnTo>
                    <a:pt x="3228" y="4366"/>
                  </a:lnTo>
                  <a:lnTo>
                    <a:pt x="3302" y="4623"/>
                  </a:lnTo>
                  <a:lnTo>
                    <a:pt x="3522" y="5063"/>
                  </a:lnTo>
                  <a:lnTo>
                    <a:pt x="3779" y="5833"/>
                  </a:lnTo>
                  <a:lnTo>
                    <a:pt x="3852" y="5943"/>
                  </a:lnTo>
                  <a:lnTo>
                    <a:pt x="3889" y="6016"/>
                  </a:lnTo>
                  <a:lnTo>
                    <a:pt x="3962" y="6090"/>
                  </a:lnTo>
                  <a:lnTo>
                    <a:pt x="4109" y="6126"/>
                  </a:lnTo>
                  <a:lnTo>
                    <a:pt x="4146" y="6090"/>
                  </a:lnTo>
                  <a:lnTo>
                    <a:pt x="4219" y="6053"/>
                  </a:lnTo>
                  <a:lnTo>
                    <a:pt x="4292" y="5943"/>
                  </a:lnTo>
                  <a:lnTo>
                    <a:pt x="4292" y="5796"/>
                  </a:lnTo>
                  <a:lnTo>
                    <a:pt x="4256" y="5686"/>
                  </a:lnTo>
                  <a:lnTo>
                    <a:pt x="4182" y="5540"/>
                  </a:lnTo>
                  <a:lnTo>
                    <a:pt x="3852" y="4659"/>
                  </a:lnTo>
                  <a:lnTo>
                    <a:pt x="3669" y="4292"/>
                  </a:lnTo>
                  <a:lnTo>
                    <a:pt x="4035" y="4513"/>
                  </a:lnTo>
                  <a:lnTo>
                    <a:pt x="4182" y="4623"/>
                  </a:lnTo>
                  <a:lnTo>
                    <a:pt x="4329" y="4769"/>
                  </a:lnTo>
                  <a:lnTo>
                    <a:pt x="4439" y="4953"/>
                  </a:lnTo>
                  <a:lnTo>
                    <a:pt x="4512" y="5136"/>
                  </a:lnTo>
                  <a:lnTo>
                    <a:pt x="4659" y="5540"/>
                  </a:lnTo>
                  <a:lnTo>
                    <a:pt x="4806" y="6347"/>
                  </a:lnTo>
                  <a:lnTo>
                    <a:pt x="4842" y="6640"/>
                  </a:lnTo>
                  <a:lnTo>
                    <a:pt x="4952" y="6933"/>
                  </a:lnTo>
                  <a:lnTo>
                    <a:pt x="5063" y="7190"/>
                  </a:lnTo>
                  <a:lnTo>
                    <a:pt x="5209" y="7447"/>
                  </a:lnTo>
                  <a:lnTo>
                    <a:pt x="5393" y="7704"/>
                  </a:lnTo>
                  <a:lnTo>
                    <a:pt x="5576" y="7924"/>
                  </a:lnTo>
                  <a:lnTo>
                    <a:pt x="5759" y="8144"/>
                  </a:lnTo>
                  <a:lnTo>
                    <a:pt x="5980" y="8327"/>
                  </a:lnTo>
                  <a:lnTo>
                    <a:pt x="6236" y="8474"/>
                  </a:lnTo>
                  <a:lnTo>
                    <a:pt x="6493" y="8621"/>
                  </a:lnTo>
                  <a:lnTo>
                    <a:pt x="6750" y="8694"/>
                  </a:lnTo>
                  <a:lnTo>
                    <a:pt x="7043" y="8768"/>
                  </a:lnTo>
                  <a:lnTo>
                    <a:pt x="7300" y="8804"/>
                  </a:lnTo>
                  <a:lnTo>
                    <a:pt x="7924" y="8804"/>
                  </a:lnTo>
                  <a:lnTo>
                    <a:pt x="8217" y="8694"/>
                  </a:lnTo>
                  <a:lnTo>
                    <a:pt x="8511" y="8621"/>
                  </a:lnTo>
                  <a:lnTo>
                    <a:pt x="8731" y="8474"/>
                  </a:lnTo>
                  <a:lnTo>
                    <a:pt x="8951" y="8291"/>
                  </a:lnTo>
                  <a:lnTo>
                    <a:pt x="9171" y="8107"/>
                  </a:lnTo>
                  <a:lnTo>
                    <a:pt x="9354" y="7887"/>
                  </a:lnTo>
                  <a:lnTo>
                    <a:pt x="9464" y="7667"/>
                  </a:lnTo>
                  <a:lnTo>
                    <a:pt x="9611" y="7410"/>
                  </a:lnTo>
                  <a:lnTo>
                    <a:pt x="9684" y="7117"/>
                  </a:lnTo>
                  <a:lnTo>
                    <a:pt x="9721" y="6787"/>
                  </a:lnTo>
                  <a:lnTo>
                    <a:pt x="9758" y="6457"/>
                  </a:lnTo>
                  <a:lnTo>
                    <a:pt x="9721" y="6090"/>
                  </a:lnTo>
                  <a:lnTo>
                    <a:pt x="9684" y="5760"/>
                  </a:lnTo>
                  <a:lnTo>
                    <a:pt x="9538" y="5063"/>
                  </a:lnTo>
                  <a:lnTo>
                    <a:pt x="9354" y="4366"/>
                  </a:lnTo>
                  <a:lnTo>
                    <a:pt x="9024" y="2788"/>
                  </a:lnTo>
                  <a:lnTo>
                    <a:pt x="8951" y="2422"/>
                  </a:lnTo>
                  <a:lnTo>
                    <a:pt x="8951" y="2238"/>
                  </a:lnTo>
                  <a:lnTo>
                    <a:pt x="8951" y="2055"/>
                  </a:lnTo>
                  <a:lnTo>
                    <a:pt x="9024" y="2348"/>
                  </a:lnTo>
                  <a:lnTo>
                    <a:pt x="9098" y="2568"/>
                  </a:lnTo>
                  <a:lnTo>
                    <a:pt x="9244" y="2788"/>
                  </a:lnTo>
                  <a:lnTo>
                    <a:pt x="9391" y="3009"/>
                  </a:lnTo>
                  <a:lnTo>
                    <a:pt x="9501" y="3082"/>
                  </a:lnTo>
                  <a:lnTo>
                    <a:pt x="9611" y="3119"/>
                  </a:lnTo>
                  <a:lnTo>
                    <a:pt x="9684" y="3119"/>
                  </a:lnTo>
                  <a:lnTo>
                    <a:pt x="9758" y="3082"/>
                  </a:lnTo>
                  <a:lnTo>
                    <a:pt x="9794" y="3045"/>
                  </a:lnTo>
                  <a:lnTo>
                    <a:pt x="9831" y="2972"/>
                  </a:lnTo>
                  <a:lnTo>
                    <a:pt x="9758" y="2788"/>
                  </a:lnTo>
                  <a:lnTo>
                    <a:pt x="9648" y="2605"/>
                  </a:lnTo>
                  <a:lnTo>
                    <a:pt x="9464" y="2275"/>
                  </a:lnTo>
                  <a:lnTo>
                    <a:pt x="9318" y="1908"/>
                  </a:lnTo>
                  <a:lnTo>
                    <a:pt x="9244" y="1725"/>
                  </a:lnTo>
                  <a:lnTo>
                    <a:pt x="9134" y="1541"/>
                  </a:lnTo>
                  <a:lnTo>
                    <a:pt x="9171" y="1505"/>
                  </a:lnTo>
                  <a:lnTo>
                    <a:pt x="9354" y="1358"/>
                  </a:lnTo>
                  <a:lnTo>
                    <a:pt x="9538" y="1248"/>
                  </a:lnTo>
                  <a:lnTo>
                    <a:pt x="9978" y="1101"/>
                  </a:lnTo>
                  <a:lnTo>
                    <a:pt x="10051" y="1395"/>
                  </a:lnTo>
                  <a:lnTo>
                    <a:pt x="10125" y="1688"/>
                  </a:lnTo>
                  <a:lnTo>
                    <a:pt x="10345" y="2238"/>
                  </a:lnTo>
                  <a:lnTo>
                    <a:pt x="10418" y="2495"/>
                  </a:lnTo>
                  <a:lnTo>
                    <a:pt x="10491" y="2825"/>
                  </a:lnTo>
                  <a:lnTo>
                    <a:pt x="10565" y="2972"/>
                  </a:lnTo>
                  <a:lnTo>
                    <a:pt x="10638" y="3082"/>
                  </a:lnTo>
                  <a:lnTo>
                    <a:pt x="10748" y="3192"/>
                  </a:lnTo>
                  <a:lnTo>
                    <a:pt x="10858" y="3229"/>
                  </a:lnTo>
                  <a:lnTo>
                    <a:pt x="10968" y="3229"/>
                  </a:lnTo>
                  <a:lnTo>
                    <a:pt x="11042" y="3192"/>
                  </a:lnTo>
                  <a:lnTo>
                    <a:pt x="11115" y="3119"/>
                  </a:lnTo>
                  <a:lnTo>
                    <a:pt x="11115" y="3009"/>
                  </a:lnTo>
                  <a:lnTo>
                    <a:pt x="11115" y="2972"/>
                  </a:lnTo>
                  <a:lnTo>
                    <a:pt x="11078" y="2899"/>
                  </a:lnTo>
                  <a:lnTo>
                    <a:pt x="11005" y="2825"/>
                  </a:lnTo>
                  <a:lnTo>
                    <a:pt x="10932" y="2642"/>
                  </a:lnTo>
                  <a:lnTo>
                    <a:pt x="10895" y="2458"/>
                  </a:lnTo>
                  <a:lnTo>
                    <a:pt x="10675" y="1835"/>
                  </a:lnTo>
                  <a:lnTo>
                    <a:pt x="10528" y="1395"/>
                  </a:lnTo>
                  <a:lnTo>
                    <a:pt x="10418" y="1174"/>
                  </a:lnTo>
                  <a:lnTo>
                    <a:pt x="10308" y="991"/>
                  </a:lnTo>
                  <a:lnTo>
                    <a:pt x="10455" y="918"/>
                  </a:lnTo>
                  <a:lnTo>
                    <a:pt x="11005" y="734"/>
                  </a:lnTo>
                  <a:lnTo>
                    <a:pt x="11152" y="1174"/>
                  </a:lnTo>
                  <a:lnTo>
                    <a:pt x="11298" y="1615"/>
                  </a:lnTo>
                  <a:lnTo>
                    <a:pt x="11555" y="2348"/>
                  </a:lnTo>
                  <a:lnTo>
                    <a:pt x="11702" y="2678"/>
                  </a:lnTo>
                  <a:lnTo>
                    <a:pt x="11775" y="2788"/>
                  </a:lnTo>
                  <a:lnTo>
                    <a:pt x="11922" y="2899"/>
                  </a:lnTo>
                  <a:lnTo>
                    <a:pt x="11959" y="2935"/>
                  </a:lnTo>
                  <a:lnTo>
                    <a:pt x="12032" y="2899"/>
                  </a:lnTo>
                  <a:lnTo>
                    <a:pt x="12069" y="2899"/>
                  </a:lnTo>
                  <a:lnTo>
                    <a:pt x="12105" y="2825"/>
                  </a:lnTo>
                  <a:lnTo>
                    <a:pt x="12142" y="2715"/>
                  </a:lnTo>
                  <a:lnTo>
                    <a:pt x="12142" y="2568"/>
                  </a:lnTo>
                  <a:lnTo>
                    <a:pt x="12069" y="2275"/>
                  </a:lnTo>
                  <a:lnTo>
                    <a:pt x="11812" y="1688"/>
                  </a:lnTo>
                  <a:lnTo>
                    <a:pt x="11592" y="1101"/>
                  </a:lnTo>
                  <a:lnTo>
                    <a:pt x="11445" y="698"/>
                  </a:lnTo>
                  <a:lnTo>
                    <a:pt x="11372" y="588"/>
                  </a:lnTo>
                  <a:lnTo>
                    <a:pt x="11665" y="441"/>
                  </a:lnTo>
                  <a:lnTo>
                    <a:pt x="11922" y="294"/>
                  </a:lnTo>
                  <a:lnTo>
                    <a:pt x="12105" y="147"/>
                  </a:lnTo>
                  <a:lnTo>
                    <a:pt x="12142" y="111"/>
                  </a:lnTo>
                  <a:lnTo>
                    <a:pt x="12142" y="74"/>
                  </a:lnTo>
                  <a:lnTo>
                    <a:pt x="12105" y="37"/>
                  </a:lnTo>
                  <a:lnTo>
                    <a:pt x="12069" y="1"/>
                  </a:lnTo>
                  <a:close/>
                  <a:moveTo>
                    <a:pt x="4072" y="7080"/>
                  </a:moveTo>
                  <a:lnTo>
                    <a:pt x="4035" y="7117"/>
                  </a:lnTo>
                  <a:lnTo>
                    <a:pt x="3999" y="7154"/>
                  </a:lnTo>
                  <a:lnTo>
                    <a:pt x="3999" y="7337"/>
                  </a:lnTo>
                  <a:lnTo>
                    <a:pt x="3999" y="7557"/>
                  </a:lnTo>
                  <a:lnTo>
                    <a:pt x="4072" y="7961"/>
                  </a:lnTo>
                  <a:lnTo>
                    <a:pt x="4219" y="8327"/>
                  </a:lnTo>
                  <a:lnTo>
                    <a:pt x="4366" y="8731"/>
                  </a:lnTo>
                  <a:lnTo>
                    <a:pt x="4439" y="8804"/>
                  </a:lnTo>
                  <a:lnTo>
                    <a:pt x="4182" y="8988"/>
                  </a:lnTo>
                  <a:lnTo>
                    <a:pt x="3889" y="9098"/>
                  </a:lnTo>
                  <a:lnTo>
                    <a:pt x="3852" y="8951"/>
                  </a:lnTo>
                  <a:lnTo>
                    <a:pt x="3815" y="8804"/>
                  </a:lnTo>
                  <a:lnTo>
                    <a:pt x="3669" y="8511"/>
                  </a:lnTo>
                  <a:lnTo>
                    <a:pt x="3522" y="8071"/>
                  </a:lnTo>
                  <a:lnTo>
                    <a:pt x="3449" y="7887"/>
                  </a:lnTo>
                  <a:lnTo>
                    <a:pt x="3339" y="7667"/>
                  </a:lnTo>
                  <a:lnTo>
                    <a:pt x="3228" y="7630"/>
                  </a:lnTo>
                  <a:lnTo>
                    <a:pt x="3155" y="7630"/>
                  </a:lnTo>
                  <a:lnTo>
                    <a:pt x="3045" y="7704"/>
                  </a:lnTo>
                  <a:lnTo>
                    <a:pt x="3045" y="7777"/>
                  </a:lnTo>
                  <a:lnTo>
                    <a:pt x="3082" y="7997"/>
                  </a:lnTo>
                  <a:lnTo>
                    <a:pt x="3118" y="8217"/>
                  </a:lnTo>
                  <a:lnTo>
                    <a:pt x="3265" y="8658"/>
                  </a:lnTo>
                  <a:lnTo>
                    <a:pt x="3339" y="8951"/>
                  </a:lnTo>
                  <a:lnTo>
                    <a:pt x="3412" y="9098"/>
                  </a:lnTo>
                  <a:lnTo>
                    <a:pt x="3485" y="9244"/>
                  </a:lnTo>
                  <a:lnTo>
                    <a:pt x="2825" y="9428"/>
                  </a:lnTo>
                  <a:lnTo>
                    <a:pt x="2788" y="9281"/>
                  </a:lnTo>
                  <a:lnTo>
                    <a:pt x="2642" y="8768"/>
                  </a:lnTo>
                  <a:lnTo>
                    <a:pt x="2532" y="8547"/>
                  </a:lnTo>
                  <a:lnTo>
                    <a:pt x="2385" y="8327"/>
                  </a:lnTo>
                  <a:lnTo>
                    <a:pt x="2385" y="8254"/>
                  </a:lnTo>
                  <a:lnTo>
                    <a:pt x="2385" y="8217"/>
                  </a:lnTo>
                  <a:lnTo>
                    <a:pt x="2421" y="8181"/>
                  </a:lnTo>
                  <a:lnTo>
                    <a:pt x="2421" y="8144"/>
                  </a:lnTo>
                  <a:lnTo>
                    <a:pt x="2421" y="8107"/>
                  </a:lnTo>
                  <a:lnTo>
                    <a:pt x="2385" y="8107"/>
                  </a:lnTo>
                  <a:lnTo>
                    <a:pt x="2275" y="8144"/>
                  </a:lnTo>
                  <a:lnTo>
                    <a:pt x="2128" y="8144"/>
                  </a:lnTo>
                  <a:lnTo>
                    <a:pt x="2055" y="8181"/>
                  </a:lnTo>
                  <a:lnTo>
                    <a:pt x="2018" y="8254"/>
                  </a:lnTo>
                  <a:lnTo>
                    <a:pt x="1981" y="8327"/>
                  </a:lnTo>
                  <a:lnTo>
                    <a:pt x="1981" y="8401"/>
                  </a:lnTo>
                  <a:lnTo>
                    <a:pt x="2165" y="8841"/>
                  </a:lnTo>
                  <a:lnTo>
                    <a:pt x="2348" y="9318"/>
                  </a:lnTo>
                  <a:lnTo>
                    <a:pt x="2385" y="9575"/>
                  </a:lnTo>
                  <a:lnTo>
                    <a:pt x="1945" y="9685"/>
                  </a:lnTo>
                  <a:lnTo>
                    <a:pt x="1871" y="9721"/>
                  </a:lnTo>
                  <a:lnTo>
                    <a:pt x="1798" y="9795"/>
                  </a:lnTo>
                  <a:lnTo>
                    <a:pt x="1798" y="9868"/>
                  </a:lnTo>
                  <a:lnTo>
                    <a:pt x="1761" y="9941"/>
                  </a:lnTo>
                  <a:lnTo>
                    <a:pt x="1798" y="10015"/>
                  </a:lnTo>
                  <a:lnTo>
                    <a:pt x="1835" y="10088"/>
                  </a:lnTo>
                  <a:lnTo>
                    <a:pt x="1908" y="10161"/>
                  </a:lnTo>
                  <a:lnTo>
                    <a:pt x="1981" y="10198"/>
                  </a:lnTo>
                  <a:lnTo>
                    <a:pt x="2275" y="10198"/>
                  </a:lnTo>
                  <a:lnTo>
                    <a:pt x="2385" y="10125"/>
                  </a:lnTo>
                  <a:lnTo>
                    <a:pt x="2495" y="10088"/>
                  </a:lnTo>
                  <a:lnTo>
                    <a:pt x="2532" y="10051"/>
                  </a:lnTo>
                  <a:lnTo>
                    <a:pt x="2568" y="10088"/>
                  </a:lnTo>
                  <a:lnTo>
                    <a:pt x="2605" y="10125"/>
                  </a:lnTo>
                  <a:lnTo>
                    <a:pt x="2678" y="10125"/>
                  </a:lnTo>
                  <a:lnTo>
                    <a:pt x="2788" y="10088"/>
                  </a:lnTo>
                  <a:lnTo>
                    <a:pt x="2825" y="9978"/>
                  </a:lnTo>
                  <a:lnTo>
                    <a:pt x="3265" y="9868"/>
                  </a:lnTo>
                  <a:lnTo>
                    <a:pt x="3742" y="9721"/>
                  </a:lnTo>
                  <a:lnTo>
                    <a:pt x="4146" y="9575"/>
                  </a:lnTo>
                  <a:lnTo>
                    <a:pt x="4549" y="9354"/>
                  </a:lnTo>
                  <a:lnTo>
                    <a:pt x="4732" y="9208"/>
                  </a:lnTo>
                  <a:lnTo>
                    <a:pt x="4879" y="9061"/>
                  </a:lnTo>
                  <a:lnTo>
                    <a:pt x="5026" y="8841"/>
                  </a:lnTo>
                  <a:lnTo>
                    <a:pt x="5136" y="8621"/>
                  </a:lnTo>
                  <a:lnTo>
                    <a:pt x="5209" y="8401"/>
                  </a:lnTo>
                  <a:lnTo>
                    <a:pt x="5173" y="8181"/>
                  </a:lnTo>
                  <a:lnTo>
                    <a:pt x="5099" y="7997"/>
                  </a:lnTo>
                  <a:lnTo>
                    <a:pt x="5026" y="7887"/>
                  </a:lnTo>
                  <a:lnTo>
                    <a:pt x="4952" y="7814"/>
                  </a:lnTo>
                  <a:lnTo>
                    <a:pt x="4842" y="7814"/>
                  </a:lnTo>
                  <a:lnTo>
                    <a:pt x="4806" y="7851"/>
                  </a:lnTo>
                  <a:lnTo>
                    <a:pt x="4806" y="7887"/>
                  </a:lnTo>
                  <a:lnTo>
                    <a:pt x="4732" y="8327"/>
                  </a:lnTo>
                  <a:lnTo>
                    <a:pt x="4512" y="7667"/>
                  </a:lnTo>
                  <a:lnTo>
                    <a:pt x="4366" y="7374"/>
                  </a:lnTo>
                  <a:lnTo>
                    <a:pt x="4182" y="7117"/>
                  </a:lnTo>
                  <a:lnTo>
                    <a:pt x="4146" y="708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3" name="Shape 313"/>
            <p:cNvSpPr/>
            <p:nvPr/>
          </p:nvSpPr>
          <p:spPr>
            <a:xfrm>
              <a:off x="6114500" y="2324225"/>
              <a:ext cx="158675" cy="329225"/>
            </a:xfrm>
            <a:custGeom>
              <a:avLst/>
              <a:gdLst/>
              <a:ahLst/>
              <a:cxnLst/>
              <a:rect l="0" t="0" r="0" b="0"/>
              <a:pathLst>
                <a:path w="6347" h="13169" extrusionOk="0">
                  <a:moveTo>
                    <a:pt x="588" y="330"/>
                  </a:moveTo>
                  <a:lnTo>
                    <a:pt x="808" y="367"/>
                  </a:lnTo>
                  <a:lnTo>
                    <a:pt x="1028" y="440"/>
                  </a:lnTo>
                  <a:lnTo>
                    <a:pt x="1211" y="550"/>
                  </a:lnTo>
                  <a:lnTo>
                    <a:pt x="1395" y="734"/>
                  </a:lnTo>
                  <a:lnTo>
                    <a:pt x="1578" y="917"/>
                  </a:lnTo>
                  <a:lnTo>
                    <a:pt x="1688" y="1101"/>
                  </a:lnTo>
                  <a:lnTo>
                    <a:pt x="1798" y="1321"/>
                  </a:lnTo>
                  <a:lnTo>
                    <a:pt x="1908" y="1541"/>
                  </a:lnTo>
                  <a:lnTo>
                    <a:pt x="1982" y="1761"/>
                  </a:lnTo>
                  <a:lnTo>
                    <a:pt x="2018" y="2018"/>
                  </a:lnTo>
                  <a:lnTo>
                    <a:pt x="2018" y="2458"/>
                  </a:lnTo>
                  <a:lnTo>
                    <a:pt x="2018" y="2495"/>
                  </a:lnTo>
                  <a:lnTo>
                    <a:pt x="1982" y="2421"/>
                  </a:lnTo>
                  <a:lnTo>
                    <a:pt x="1762" y="1944"/>
                  </a:lnTo>
                  <a:lnTo>
                    <a:pt x="1615" y="1724"/>
                  </a:lnTo>
                  <a:lnTo>
                    <a:pt x="1432" y="1504"/>
                  </a:lnTo>
                  <a:lnTo>
                    <a:pt x="1395" y="1467"/>
                  </a:lnTo>
                  <a:lnTo>
                    <a:pt x="1322" y="1467"/>
                  </a:lnTo>
                  <a:lnTo>
                    <a:pt x="1285" y="1504"/>
                  </a:lnTo>
                  <a:lnTo>
                    <a:pt x="1285" y="1578"/>
                  </a:lnTo>
                  <a:lnTo>
                    <a:pt x="1322" y="1834"/>
                  </a:lnTo>
                  <a:lnTo>
                    <a:pt x="1395" y="2128"/>
                  </a:lnTo>
                  <a:lnTo>
                    <a:pt x="1615" y="2641"/>
                  </a:lnTo>
                  <a:lnTo>
                    <a:pt x="1725" y="2935"/>
                  </a:lnTo>
                  <a:lnTo>
                    <a:pt x="1615" y="2861"/>
                  </a:lnTo>
                  <a:lnTo>
                    <a:pt x="1468" y="2715"/>
                  </a:lnTo>
                  <a:lnTo>
                    <a:pt x="1248" y="2348"/>
                  </a:lnTo>
                  <a:lnTo>
                    <a:pt x="1065" y="1981"/>
                  </a:lnTo>
                  <a:lnTo>
                    <a:pt x="955" y="1724"/>
                  </a:lnTo>
                  <a:lnTo>
                    <a:pt x="845" y="1394"/>
                  </a:lnTo>
                  <a:lnTo>
                    <a:pt x="735" y="1027"/>
                  </a:lnTo>
                  <a:lnTo>
                    <a:pt x="661" y="697"/>
                  </a:lnTo>
                  <a:lnTo>
                    <a:pt x="588" y="330"/>
                  </a:lnTo>
                  <a:close/>
                  <a:moveTo>
                    <a:pt x="3706" y="2825"/>
                  </a:moveTo>
                  <a:lnTo>
                    <a:pt x="3926" y="2861"/>
                  </a:lnTo>
                  <a:lnTo>
                    <a:pt x="4109" y="2935"/>
                  </a:lnTo>
                  <a:lnTo>
                    <a:pt x="4733" y="3118"/>
                  </a:lnTo>
                  <a:lnTo>
                    <a:pt x="4990" y="3228"/>
                  </a:lnTo>
                  <a:lnTo>
                    <a:pt x="5283" y="3375"/>
                  </a:lnTo>
                  <a:lnTo>
                    <a:pt x="5503" y="3522"/>
                  </a:lnTo>
                  <a:lnTo>
                    <a:pt x="5687" y="3668"/>
                  </a:lnTo>
                  <a:lnTo>
                    <a:pt x="5687" y="3668"/>
                  </a:lnTo>
                  <a:lnTo>
                    <a:pt x="5540" y="3632"/>
                  </a:lnTo>
                  <a:lnTo>
                    <a:pt x="5467" y="3632"/>
                  </a:lnTo>
                  <a:lnTo>
                    <a:pt x="5393" y="3705"/>
                  </a:lnTo>
                  <a:lnTo>
                    <a:pt x="5356" y="3778"/>
                  </a:lnTo>
                  <a:lnTo>
                    <a:pt x="5393" y="3888"/>
                  </a:lnTo>
                  <a:lnTo>
                    <a:pt x="5026" y="4035"/>
                  </a:lnTo>
                  <a:lnTo>
                    <a:pt x="4660" y="4109"/>
                  </a:lnTo>
                  <a:lnTo>
                    <a:pt x="4293" y="4182"/>
                  </a:lnTo>
                  <a:lnTo>
                    <a:pt x="3889" y="4182"/>
                  </a:lnTo>
                  <a:lnTo>
                    <a:pt x="3449" y="4109"/>
                  </a:lnTo>
                  <a:lnTo>
                    <a:pt x="3046" y="3999"/>
                  </a:lnTo>
                  <a:lnTo>
                    <a:pt x="2862" y="3925"/>
                  </a:lnTo>
                  <a:lnTo>
                    <a:pt x="2642" y="3815"/>
                  </a:lnTo>
                  <a:lnTo>
                    <a:pt x="2459" y="3668"/>
                  </a:lnTo>
                  <a:lnTo>
                    <a:pt x="2349" y="3595"/>
                  </a:lnTo>
                  <a:lnTo>
                    <a:pt x="2312" y="3522"/>
                  </a:lnTo>
                  <a:lnTo>
                    <a:pt x="2532" y="3668"/>
                  </a:lnTo>
                  <a:lnTo>
                    <a:pt x="2789" y="3815"/>
                  </a:lnTo>
                  <a:lnTo>
                    <a:pt x="3046" y="3888"/>
                  </a:lnTo>
                  <a:lnTo>
                    <a:pt x="3339" y="3999"/>
                  </a:lnTo>
                  <a:lnTo>
                    <a:pt x="3596" y="4035"/>
                  </a:lnTo>
                  <a:lnTo>
                    <a:pt x="3889" y="4109"/>
                  </a:lnTo>
                  <a:lnTo>
                    <a:pt x="4073" y="4109"/>
                  </a:lnTo>
                  <a:lnTo>
                    <a:pt x="4183" y="4072"/>
                  </a:lnTo>
                  <a:lnTo>
                    <a:pt x="4329" y="4035"/>
                  </a:lnTo>
                  <a:lnTo>
                    <a:pt x="4439" y="3962"/>
                  </a:lnTo>
                  <a:lnTo>
                    <a:pt x="4476" y="3888"/>
                  </a:lnTo>
                  <a:lnTo>
                    <a:pt x="4439" y="3778"/>
                  </a:lnTo>
                  <a:lnTo>
                    <a:pt x="4329" y="3705"/>
                  </a:lnTo>
                  <a:lnTo>
                    <a:pt x="4219" y="3632"/>
                  </a:lnTo>
                  <a:lnTo>
                    <a:pt x="3963" y="3595"/>
                  </a:lnTo>
                  <a:lnTo>
                    <a:pt x="3706" y="3558"/>
                  </a:lnTo>
                  <a:lnTo>
                    <a:pt x="3449" y="3522"/>
                  </a:lnTo>
                  <a:lnTo>
                    <a:pt x="2715" y="3338"/>
                  </a:lnTo>
                  <a:lnTo>
                    <a:pt x="2862" y="3228"/>
                  </a:lnTo>
                  <a:lnTo>
                    <a:pt x="3082" y="3081"/>
                  </a:lnTo>
                  <a:lnTo>
                    <a:pt x="3302" y="2935"/>
                  </a:lnTo>
                  <a:lnTo>
                    <a:pt x="3486" y="2861"/>
                  </a:lnTo>
                  <a:lnTo>
                    <a:pt x="3706" y="2825"/>
                  </a:lnTo>
                  <a:close/>
                  <a:moveTo>
                    <a:pt x="1285" y="5686"/>
                  </a:moveTo>
                  <a:lnTo>
                    <a:pt x="1725" y="5723"/>
                  </a:lnTo>
                  <a:lnTo>
                    <a:pt x="1762" y="5723"/>
                  </a:lnTo>
                  <a:lnTo>
                    <a:pt x="1835" y="5869"/>
                  </a:lnTo>
                  <a:lnTo>
                    <a:pt x="1908" y="5943"/>
                  </a:lnTo>
                  <a:lnTo>
                    <a:pt x="2018" y="5943"/>
                  </a:lnTo>
                  <a:lnTo>
                    <a:pt x="2129" y="5869"/>
                  </a:lnTo>
                  <a:lnTo>
                    <a:pt x="2165" y="5759"/>
                  </a:lnTo>
                  <a:lnTo>
                    <a:pt x="2642" y="5796"/>
                  </a:lnTo>
                  <a:lnTo>
                    <a:pt x="3082" y="5796"/>
                  </a:lnTo>
                  <a:lnTo>
                    <a:pt x="3339" y="5833"/>
                  </a:lnTo>
                  <a:lnTo>
                    <a:pt x="3522" y="5869"/>
                  </a:lnTo>
                  <a:lnTo>
                    <a:pt x="3522" y="6016"/>
                  </a:lnTo>
                  <a:lnTo>
                    <a:pt x="3376" y="5979"/>
                  </a:lnTo>
                  <a:lnTo>
                    <a:pt x="3266" y="6016"/>
                  </a:lnTo>
                  <a:lnTo>
                    <a:pt x="3119" y="6089"/>
                  </a:lnTo>
                  <a:lnTo>
                    <a:pt x="3082" y="6163"/>
                  </a:lnTo>
                  <a:lnTo>
                    <a:pt x="3082" y="6236"/>
                  </a:lnTo>
                  <a:lnTo>
                    <a:pt x="2752" y="6236"/>
                  </a:lnTo>
                  <a:lnTo>
                    <a:pt x="1322" y="6163"/>
                  </a:lnTo>
                  <a:lnTo>
                    <a:pt x="808" y="6089"/>
                  </a:lnTo>
                  <a:lnTo>
                    <a:pt x="515" y="6053"/>
                  </a:lnTo>
                  <a:lnTo>
                    <a:pt x="258" y="6089"/>
                  </a:lnTo>
                  <a:lnTo>
                    <a:pt x="368" y="5943"/>
                  </a:lnTo>
                  <a:lnTo>
                    <a:pt x="515" y="5833"/>
                  </a:lnTo>
                  <a:lnTo>
                    <a:pt x="661" y="5723"/>
                  </a:lnTo>
                  <a:lnTo>
                    <a:pt x="808" y="5686"/>
                  </a:lnTo>
                  <a:close/>
                  <a:moveTo>
                    <a:pt x="2239" y="6676"/>
                  </a:moveTo>
                  <a:lnTo>
                    <a:pt x="3009" y="6713"/>
                  </a:lnTo>
                  <a:lnTo>
                    <a:pt x="3156" y="6750"/>
                  </a:lnTo>
                  <a:lnTo>
                    <a:pt x="3156" y="7997"/>
                  </a:lnTo>
                  <a:lnTo>
                    <a:pt x="3119" y="9244"/>
                  </a:lnTo>
                  <a:lnTo>
                    <a:pt x="2422" y="9354"/>
                  </a:lnTo>
                  <a:lnTo>
                    <a:pt x="2422" y="8951"/>
                  </a:lnTo>
                  <a:lnTo>
                    <a:pt x="2312" y="7630"/>
                  </a:lnTo>
                  <a:lnTo>
                    <a:pt x="2275" y="6933"/>
                  </a:lnTo>
                  <a:lnTo>
                    <a:pt x="2239" y="6676"/>
                  </a:lnTo>
                  <a:close/>
                  <a:moveTo>
                    <a:pt x="1065" y="6566"/>
                  </a:moveTo>
                  <a:lnTo>
                    <a:pt x="1872" y="6676"/>
                  </a:lnTo>
                  <a:lnTo>
                    <a:pt x="1835" y="6786"/>
                  </a:lnTo>
                  <a:lnTo>
                    <a:pt x="1835" y="6933"/>
                  </a:lnTo>
                  <a:lnTo>
                    <a:pt x="1872" y="7226"/>
                  </a:lnTo>
                  <a:lnTo>
                    <a:pt x="1945" y="8804"/>
                  </a:lnTo>
                  <a:lnTo>
                    <a:pt x="1982" y="9391"/>
                  </a:lnTo>
                  <a:lnTo>
                    <a:pt x="1542" y="9391"/>
                  </a:lnTo>
                  <a:lnTo>
                    <a:pt x="1101" y="9427"/>
                  </a:lnTo>
                  <a:lnTo>
                    <a:pt x="1028" y="8254"/>
                  </a:lnTo>
                  <a:lnTo>
                    <a:pt x="955" y="7410"/>
                  </a:lnTo>
                  <a:lnTo>
                    <a:pt x="918" y="6970"/>
                  </a:lnTo>
                  <a:lnTo>
                    <a:pt x="808" y="6566"/>
                  </a:lnTo>
                  <a:close/>
                  <a:moveTo>
                    <a:pt x="3082" y="9721"/>
                  </a:moveTo>
                  <a:lnTo>
                    <a:pt x="3009" y="10454"/>
                  </a:lnTo>
                  <a:lnTo>
                    <a:pt x="2972" y="10454"/>
                  </a:lnTo>
                  <a:lnTo>
                    <a:pt x="2862" y="10418"/>
                  </a:lnTo>
                  <a:lnTo>
                    <a:pt x="2752" y="10418"/>
                  </a:lnTo>
                  <a:lnTo>
                    <a:pt x="2605" y="10454"/>
                  </a:lnTo>
                  <a:lnTo>
                    <a:pt x="2495" y="10528"/>
                  </a:lnTo>
                  <a:lnTo>
                    <a:pt x="2495" y="10418"/>
                  </a:lnTo>
                  <a:lnTo>
                    <a:pt x="2459" y="9831"/>
                  </a:lnTo>
                  <a:lnTo>
                    <a:pt x="2789" y="9794"/>
                  </a:lnTo>
                  <a:lnTo>
                    <a:pt x="3082" y="9721"/>
                  </a:lnTo>
                  <a:close/>
                  <a:moveTo>
                    <a:pt x="1138" y="9758"/>
                  </a:moveTo>
                  <a:lnTo>
                    <a:pt x="1358" y="9831"/>
                  </a:lnTo>
                  <a:lnTo>
                    <a:pt x="1542" y="9831"/>
                  </a:lnTo>
                  <a:lnTo>
                    <a:pt x="1982" y="9868"/>
                  </a:lnTo>
                  <a:lnTo>
                    <a:pt x="2018" y="10088"/>
                  </a:lnTo>
                  <a:lnTo>
                    <a:pt x="1982" y="10124"/>
                  </a:lnTo>
                  <a:lnTo>
                    <a:pt x="1688" y="10088"/>
                  </a:lnTo>
                  <a:lnTo>
                    <a:pt x="1615" y="10124"/>
                  </a:lnTo>
                  <a:lnTo>
                    <a:pt x="1542" y="10161"/>
                  </a:lnTo>
                  <a:lnTo>
                    <a:pt x="1542" y="10234"/>
                  </a:lnTo>
                  <a:lnTo>
                    <a:pt x="1578" y="10308"/>
                  </a:lnTo>
                  <a:lnTo>
                    <a:pt x="1725" y="10454"/>
                  </a:lnTo>
                  <a:lnTo>
                    <a:pt x="1945" y="10491"/>
                  </a:lnTo>
                  <a:lnTo>
                    <a:pt x="2018" y="10491"/>
                  </a:lnTo>
                  <a:lnTo>
                    <a:pt x="2018" y="10748"/>
                  </a:lnTo>
                  <a:lnTo>
                    <a:pt x="1798" y="10785"/>
                  </a:lnTo>
                  <a:lnTo>
                    <a:pt x="1798" y="10748"/>
                  </a:lnTo>
                  <a:lnTo>
                    <a:pt x="1762" y="10748"/>
                  </a:lnTo>
                  <a:lnTo>
                    <a:pt x="1688" y="10785"/>
                  </a:lnTo>
                  <a:lnTo>
                    <a:pt x="1615" y="10821"/>
                  </a:lnTo>
                  <a:lnTo>
                    <a:pt x="1542" y="10895"/>
                  </a:lnTo>
                  <a:lnTo>
                    <a:pt x="1505" y="11005"/>
                  </a:lnTo>
                  <a:lnTo>
                    <a:pt x="1542" y="11078"/>
                  </a:lnTo>
                  <a:lnTo>
                    <a:pt x="1652" y="11151"/>
                  </a:lnTo>
                  <a:lnTo>
                    <a:pt x="2055" y="11151"/>
                  </a:lnTo>
                  <a:lnTo>
                    <a:pt x="2129" y="11408"/>
                  </a:lnTo>
                  <a:lnTo>
                    <a:pt x="2239" y="11592"/>
                  </a:lnTo>
                  <a:lnTo>
                    <a:pt x="2275" y="11628"/>
                  </a:lnTo>
                  <a:lnTo>
                    <a:pt x="2349" y="11628"/>
                  </a:lnTo>
                  <a:lnTo>
                    <a:pt x="2422" y="11592"/>
                  </a:lnTo>
                  <a:lnTo>
                    <a:pt x="2459" y="11555"/>
                  </a:lnTo>
                  <a:lnTo>
                    <a:pt x="2532" y="11371"/>
                  </a:lnTo>
                  <a:lnTo>
                    <a:pt x="2569" y="11188"/>
                  </a:lnTo>
                  <a:lnTo>
                    <a:pt x="2569" y="11005"/>
                  </a:lnTo>
                  <a:lnTo>
                    <a:pt x="2532" y="10785"/>
                  </a:lnTo>
                  <a:lnTo>
                    <a:pt x="2679" y="10821"/>
                  </a:lnTo>
                  <a:lnTo>
                    <a:pt x="3009" y="10821"/>
                  </a:lnTo>
                  <a:lnTo>
                    <a:pt x="2936" y="11408"/>
                  </a:lnTo>
                  <a:lnTo>
                    <a:pt x="2862" y="11812"/>
                  </a:lnTo>
                  <a:lnTo>
                    <a:pt x="2825" y="11995"/>
                  </a:lnTo>
                  <a:lnTo>
                    <a:pt x="2752" y="12178"/>
                  </a:lnTo>
                  <a:lnTo>
                    <a:pt x="2642" y="12362"/>
                  </a:lnTo>
                  <a:lnTo>
                    <a:pt x="2532" y="12472"/>
                  </a:lnTo>
                  <a:lnTo>
                    <a:pt x="2349" y="12582"/>
                  </a:lnTo>
                  <a:lnTo>
                    <a:pt x="2129" y="12619"/>
                  </a:lnTo>
                  <a:lnTo>
                    <a:pt x="1945" y="12619"/>
                  </a:lnTo>
                  <a:lnTo>
                    <a:pt x="1798" y="12582"/>
                  </a:lnTo>
                  <a:lnTo>
                    <a:pt x="1652" y="12472"/>
                  </a:lnTo>
                  <a:lnTo>
                    <a:pt x="1505" y="12362"/>
                  </a:lnTo>
                  <a:lnTo>
                    <a:pt x="1432" y="12215"/>
                  </a:lnTo>
                  <a:lnTo>
                    <a:pt x="1322" y="12068"/>
                  </a:lnTo>
                  <a:lnTo>
                    <a:pt x="1211" y="11738"/>
                  </a:lnTo>
                  <a:lnTo>
                    <a:pt x="1138" y="11335"/>
                  </a:lnTo>
                  <a:lnTo>
                    <a:pt x="1138" y="10858"/>
                  </a:lnTo>
                  <a:lnTo>
                    <a:pt x="1138" y="10014"/>
                  </a:lnTo>
                  <a:lnTo>
                    <a:pt x="1138" y="9758"/>
                  </a:lnTo>
                  <a:close/>
                  <a:moveTo>
                    <a:pt x="625" y="0"/>
                  </a:moveTo>
                  <a:lnTo>
                    <a:pt x="478" y="37"/>
                  </a:lnTo>
                  <a:lnTo>
                    <a:pt x="331" y="110"/>
                  </a:lnTo>
                  <a:lnTo>
                    <a:pt x="294" y="184"/>
                  </a:lnTo>
                  <a:lnTo>
                    <a:pt x="294" y="220"/>
                  </a:lnTo>
                  <a:lnTo>
                    <a:pt x="294" y="294"/>
                  </a:lnTo>
                  <a:lnTo>
                    <a:pt x="331" y="330"/>
                  </a:lnTo>
                  <a:lnTo>
                    <a:pt x="294" y="587"/>
                  </a:lnTo>
                  <a:lnTo>
                    <a:pt x="294" y="844"/>
                  </a:lnTo>
                  <a:lnTo>
                    <a:pt x="331" y="1101"/>
                  </a:lnTo>
                  <a:lnTo>
                    <a:pt x="368" y="1321"/>
                  </a:lnTo>
                  <a:lnTo>
                    <a:pt x="551" y="1834"/>
                  </a:lnTo>
                  <a:lnTo>
                    <a:pt x="735" y="2274"/>
                  </a:lnTo>
                  <a:lnTo>
                    <a:pt x="918" y="2641"/>
                  </a:lnTo>
                  <a:lnTo>
                    <a:pt x="1175" y="3008"/>
                  </a:lnTo>
                  <a:lnTo>
                    <a:pt x="1322" y="3155"/>
                  </a:lnTo>
                  <a:lnTo>
                    <a:pt x="1505" y="3265"/>
                  </a:lnTo>
                  <a:lnTo>
                    <a:pt x="1652" y="3375"/>
                  </a:lnTo>
                  <a:lnTo>
                    <a:pt x="1872" y="3375"/>
                  </a:lnTo>
                  <a:lnTo>
                    <a:pt x="1798" y="3815"/>
                  </a:lnTo>
                  <a:lnTo>
                    <a:pt x="1725" y="4365"/>
                  </a:lnTo>
                  <a:lnTo>
                    <a:pt x="1725" y="4659"/>
                  </a:lnTo>
                  <a:lnTo>
                    <a:pt x="1762" y="4806"/>
                  </a:lnTo>
                  <a:lnTo>
                    <a:pt x="1798" y="4916"/>
                  </a:lnTo>
                  <a:lnTo>
                    <a:pt x="1762" y="5319"/>
                  </a:lnTo>
                  <a:lnTo>
                    <a:pt x="1615" y="5319"/>
                  </a:lnTo>
                  <a:lnTo>
                    <a:pt x="1138" y="5282"/>
                  </a:lnTo>
                  <a:lnTo>
                    <a:pt x="918" y="5246"/>
                  </a:lnTo>
                  <a:lnTo>
                    <a:pt x="698" y="5282"/>
                  </a:lnTo>
                  <a:lnTo>
                    <a:pt x="404" y="5392"/>
                  </a:lnTo>
                  <a:lnTo>
                    <a:pt x="294" y="5466"/>
                  </a:lnTo>
                  <a:lnTo>
                    <a:pt x="184" y="5576"/>
                  </a:lnTo>
                  <a:lnTo>
                    <a:pt x="111" y="5686"/>
                  </a:lnTo>
                  <a:lnTo>
                    <a:pt x="74" y="5796"/>
                  </a:lnTo>
                  <a:lnTo>
                    <a:pt x="38" y="5943"/>
                  </a:lnTo>
                  <a:lnTo>
                    <a:pt x="1" y="6089"/>
                  </a:lnTo>
                  <a:lnTo>
                    <a:pt x="38" y="6163"/>
                  </a:lnTo>
                  <a:lnTo>
                    <a:pt x="111" y="6199"/>
                  </a:lnTo>
                  <a:lnTo>
                    <a:pt x="38" y="6273"/>
                  </a:lnTo>
                  <a:lnTo>
                    <a:pt x="38" y="6346"/>
                  </a:lnTo>
                  <a:lnTo>
                    <a:pt x="38" y="6456"/>
                  </a:lnTo>
                  <a:lnTo>
                    <a:pt x="111" y="6530"/>
                  </a:lnTo>
                  <a:lnTo>
                    <a:pt x="184" y="6566"/>
                  </a:lnTo>
                  <a:lnTo>
                    <a:pt x="294" y="6566"/>
                  </a:lnTo>
                  <a:lnTo>
                    <a:pt x="368" y="6493"/>
                  </a:lnTo>
                  <a:lnTo>
                    <a:pt x="441" y="6493"/>
                  </a:lnTo>
                  <a:lnTo>
                    <a:pt x="441" y="6530"/>
                  </a:lnTo>
                  <a:lnTo>
                    <a:pt x="441" y="6786"/>
                  </a:lnTo>
                  <a:lnTo>
                    <a:pt x="441" y="7080"/>
                  </a:lnTo>
                  <a:lnTo>
                    <a:pt x="515" y="7593"/>
                  </a:lnTo>
                  <a:lnTo>
                    <a:pt x="588" y="8657"/>
                  </a:lnTo>
                  <a:lnTo>
                    <a:pt x="625" y="9721"/>
                  </a:lnTo>
                  <a:lnTo>
                    <a:pt x="625" y="10785"/>
                  </a:lnTo>
                  <a:lnTo>
                    <a:pt x="661" y="11225"/>
                  </a:lnTo>
                  <a:lnTo>
                    <a:pt x="698" y="11665"/>
                  </a:lnTo>
                  <a:lnTo>
                    <a:pt x="808" y="12105"/>
                  </a:lnTo>
                  <a:lnTo>
                    <a:pt x="881" y="12289"/>
                  </a:lnTo>
                  <a:lnTo>
                    <a:pt x="991" y="12509"/>
                  </a:lnTo>
                  <a:lnTo>
                    <a:pt x="1065" y="12655"/>
                  </a:lnTo>
                  <a:lnTo>
                    <a:pt x="1175" y="12765"/>
                  </a:lnTo>
                  <a:lnTo>
                    <a:pt x="1322" y="12912"/>
                  </a:lnTo>
                  <a:lnTo>
                    <a:pt x="1468" y="12985"/>
                  </a:lnTo>
                  <a:lnTo>
                    <a:pt x="1615" y="13059"/>
                  </a:lnTo>
                  <a:lnTo>
                    <a:pt x="1798" y="13096"/>
                  </a:lnTo>
                  <a:lnTo>
                    <a:pt x="1945" y="13132"/>
                  </a:lnTo>
                  <a:lnTo>
                    <a:pt x="2129" y="13169"/>
                  </a:lnTo>
                  <a:lnTo>
                    <a:pt x="2349" y="13132"/>
                  </a:lnTo>
                  <a:lnTo>
                    <a:pt x="2569" y="13096"/>
                  </a:lnTo>
                  <a:lnTo>
                    <a:pt x="2752" y="12985"/>
                  </a:lnTo>
                  <a:lnTo>
                    <a:pt x="2899" y="12875"/>
                  </a:lnTo>
                  <a:lnTo>
                    <a:pt x="3009" y="12765"/>
                  </a:lnTo>
                  <a:lnTo>
                    <a:pt x="3119" y="12582"/>
                  </a:lnTo>
                  <a:lnTo>
                    <a:pt x="3302" y="12215"/>
                  </a:lnTo>
                  <a:lnTo>
                    <a:pt x="3412" y="11812"/>
                  </a:lnTo>
                  <a:lnTo>
                    <a:pt x="3449" y="11408"/>
                  </a:lnTo>
                  <a:lnTo>
                    <a:pt x="3522" y="10601"/>
                  </a:lnTo>
                  <a:lnTo>
                    <a:pt x="3632" y="9647"/>
                  </a:lnTo>
                  <a:lnTo>
                    <a:pt x="3669" y="8657"/>
                  </a:lnTo>
                  <a:lnTo>
                    <a:pt x="3669" y="7667"/>
                  </a:lnTo>
                  <a:lnTo>
                    <a:pt x="3669" y="6676"/>
                  </a:lnTo>
                  <a:lnTo>
                    <a:pt x="3743" y="6603"/>
                  </a:lnTo>
                  <a:lnTo>
                    <a:pt x="3779" y="6530"/>
                  </a:lnTo>
                  <a:lnTo>
                    <a:pt x="3779" y="6456"/>
                  </a:lnTo>
                  <a:lnTo>
                    <a:pt x="3889" y="6273"/>
                  </a:lnTo>
                  <a:lnTo>
                    <a:pt x="3963" y="6053"/>
                  </a:lnTo>
                  <a:lnTo>
                    <a:pt x="3999" y="5833"/>
                  </a:lnTo>
                  <a:lnTo>
                    <a:pt x="3963" y="5723"/>
                  </a:lnTo>
                  <a:lnTo>
                    <a:pt x="3926" y="5612"/>
                  </a:lnTo>
                  <a:lnTo>
                    <a:pt x="3816" y="5502"/>
                  </a:lnTo>
                  <a:lnTo>
                    <a:pt x="3669" y="5429"/>
                  </a:lnTo>
                  <a:lnTo>
                    <a:pt x="3486" y="5392"/>
                  </a:lnTo>
                  <a:lnTo>
                    <a:pt x="3266" y="5356"/>
                  </a:lnTo>
                  <a:lnTo>
                    <a:pt x="2532" y="5356"/>
                  </a:lnTo>
                  <a:lnTo>
                    <a:pt x="2165" y="5319"/>
                  </a:lnTo>
                  <a:lnTo>
                    <a:pt x="2092" y="4806"/>
                  </a:lnTo>
                  <a:lnTo>
                    <a:pt x="2165" y="4585"/>
                  </a:lnTo>
                  <a:lnTo>
                    <a:pt x="2165" y="4365"/>
                  </a:lnTo>
                  <a:lnTo>
                    <a:pt x="2202" y="3962"/>
                  </a:lnTo>
                  <a:lnTo>
                    <a:pt x="2459" y="4145"/>
                  </a:lnTo>
                  <a:lnTo>
                    <a:pt x="2715" y="4292"/>
                  </a:lnTo>
                  <a:lnTo>
                    <a:pt x="2972" y="4402"/>
                  </a:lnTo>
                  <a:lnTo>
                    <a:pt x="3266" y="4475"/>
                  </a:lnTo>
                  <a:lnTo>
                    <a:pt x="3522" y="4549"/>
                  </a:lnTo>
                  <a:lnTo>
                    <a:pt x="3816" y="4585"/>
                  </a:lnTo>
                  <a:lnTo>
                    <a:pt x="4403" y="4585"/>
                  </a:lnTo>
                  <a:lnTo>
                    <a:pt x="4660" y="4549"/>
                  </a:lnTo>
                  <a:lnTo>
                    <a:pt x="4953" y="4475"/>
                  </a:lnTo>
                  <a:lnTo>
                    <a:pt x="5210" y="4402"/>
                  </a:lnTo>
                  <a:lnTo>
                    <a:pt x="5503" y="4292"/>
                  </a:lnTo>
                  <a:lnTo>
                    <a:pt x="5760" y="4182"/>
                  </a:lnTo>
                  <a:lnTo>
                    <a:pt x="5833" y="4109"/>
                  </a:lnTo>
                  <a:lnTo>
                    <a:pt x="5833" y="3999"/>
                  </a:lnTo>
                  <a:lnTo>
                    <a:pt x="5833" y="3888"/>
                  </a:lnTo>
                  <a:lnTo>
                    <a:pt x="5797" y="3778"/>
                  </a:lnTo>
                  <a:lnTo>
                    <a:pt x="5797" y="3778"/>
                  </a:lnTo>
                  <a:lnTo>
                    <a:pt x="5833" y="3815"/>
                  </a:lnTo>
                  <a:lnTo>
                    <a:pt x="5980" y="3962"/>
                  </a:lnTo>
                  <a:lnTo>
                    <a:pt x="6053" y="3999"/>
                  </a:lnTo>
                  <a:lnTo>
                    <a:pt x="6200" y="4035"/>
                  </a:lnTo>
                  <a:lnTo>
                    <a:pt x="6237" y="4035"/>
                  </a:lnTo>
                  <a:lnTo>
                    <a:pt x="6274" y="3999"/>
                  </a:lnTo>
                  <a:lnTo>
                    <a:pt x="6347" y="3888"/>
                  </a:lnTo>
                  <a:lnTo>
                    <a:pt x="6310" y="3742"/>
                  </a:lnTo>
                  <a:lnTo>
                    <a:pt x="6274" y="3632"/>
                  </a:lnTo>
                  <a:lnTo>
                    <a:pt x="6200" y="3522"/>
                  </a:lnTo>
                  <a:lnTo>
                    <a:pt x="6090" y="3375"/>
                  </a:lnTo>
                  <a:lnTo>
                    <a:pt x="5833" y="3192"/>
                  </a:lnTo>
                  <a:lnTo>
                    <a:pt x="5613" y="3045"/>
                  </a:lnTo>
                  <a:lnTo>
                    <a:pt x="5283" y="2861"/>
                  </a:lnTo>
                  <a:lnTo>
                    <a:pt x="4953" y="2715"/>
                  </a:lnTo>
                  <a:lnTo>
                    <a:pt x="4256" y="2495"/>
                  </a:lnTo>
                  <a:lnTo>
                    <a:pt x="3926" y="2421"/>
                  </a:lnTo>
                  <a:lnTo>
                    <a:pt x="3596" y="2385"/>
                  </a:lnTo>
                  <a:lnTo>
                    <a:pt x="3302" y="2458"/>
                  </a:lnTo>
                  <a:lnTo>
                    <a:pt x="2972" y="2605"/>
                  </a:lnTo>
                  <a:lnTo>
                    <a:pt x="2679" y="2788"/>
                  </a:lnTo>
                  <a:lnTo>
                    <a:pt x="2349" y="3081"/>
                  </a:lnTo>
                  <a:lnTo>
                    <a:pt x="2349" y="3045"/>
                  </a:lnTo>
                  <a:lnTo>
                    <a:pt x="2385" y="2788"/>
                  </a:lnTo>
                  <a:lnTo>
                    <a:pt x="2459" y="2568"/>
                  </a:lnTo>
                  <a:lnTo>
                    <a:pt x="2495" y="2458"/>
                  </a:lnTo>
                  <a:lnTo>
                    <a:pt x="2495" y="2311"/>
                  </a:lnTo>
                  <a:lnTo>
                    <a:pt x="2495" y="2201"/>
                  </a:lnTo>
                  <a:lnTo>
                    <a:pt x="2422" y="2128"/>
                  </a:lnTo>
                  <a:lnTo>
                    <a:pt x="2385" y="1871"/>
                  </a:lnTo>
                  <a:lnTo>
                    <a:pt x="2312" y="1614"/>
                  </a:lnTo>
                  <a:lnTo>
                    <a:pt x="2129" y="1137"/>
                  </a:lnTo>
                  <a:lnTo>
                    <a:pt x="2018" y="917"/>
                  </a:lnTo>
                  <a:lnTo>
                    <a:pt x="1835" y="661"/>
                  </a:lnTo>
                  <a:lnTo>
                    <a:pt x="1652" y="440"/>
                  </a:lnTo>
                  <a:lnTo>
                    <a:pt x="1395" y="220"/>
                  </a:lnTo>
                  <a:lnTo>
                    <a:pt x="1138" y="74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4" name="Shape 314"/>
            <p:cNvSpPr/>
            <p:nvPr/>
          </p:nvSpPr>
          <p:spPr>
            <a:xfrm>
              <a:off x="6335525" y="1405350"/>
              <a:ext cx="442025" cy="375100"/>
            </a:xfrm>
            <a:custGeom>
              <a:avLst/>
              <a:gdLst/>
              <a:ahLst/>
              <a:cxnLst/>
              <a:rect l="0" t="0" r="0" b="0"/>
              <a:pathLst>
                <a:path w="17681" h="15004" extrusionOk="0">
                  <a:moveTo>
                    <a:pt x="6823" y="1981"/>
                  </a:moveTo>
                  <a:lnTo>
                    <a:pt x="6676" y="2018"/>
                  </a:lnTo>
                  <a:lnTo>
                    <a:pt x="6566" y="2055"/>
                  </a:lnTo>
                  <a:lnTo>
                    <a:pt x="6493" y="2201"/>
                  </a:lnTo>
                  <a:lnTo>
                    <a:pt x="6420" y="2385"/>
                  </a:lnTo>
                  <a:lnTo>
                    <a:pt x="6383" y="2531"/>
                  </a:lnTo>
                  <a:lnTo>
                    <a:pt x="6383" y="2641"/>
                  </a:lnTo>
                  <a:lnTo>
                    <a:pt x="6420" y="2752"/>
                  </a:lnTo>
                  <a:lnTo>
                    <a:pt x="6493" y="2825"/>
                  </a:lnTo>
                  <a:lnTo>
                    <a:pt x="6566" y="2862"/>
                  </a:lnTo>
                  <a:lnTo>
                    <a:pt x="6713" y="2862"/>
                  </a:lnTo>
                  <a:lnTo>
                    <a:pt x="6860" y="2825"/>
                  </a:lnTo>
                  <a:lnTo>
                    <a:pt x="6933" y="2752"/>
                  </a:lnTo>
                  <a:lnTo>
                    <a:pt x="7006" y="2641"/>
                  </a:lnTo>
                  <a:lnTo>
                    <a:pt x="7080" y="2531"/>
                  </a:lnTo>
                  <a:lnTo>
                    <a:pt x="7080" y="2421"/>
                  </a:lnTo>
                  <a:lnTo>
                    <a:pt x="7080" y="2275"/>
                  </a:lnTo>
                  <a:lnTo>
                    <a:pt x="7006" y="2165"/>
                  </a:lnTo>
                  <a:lnTo>
                    <a:pt x="6933" y="2055"/>
                  </a:lnTo>
                  <a:lnTo>
                    <a:pt x="6823" y="1981"/>
                  </a:lnTo>
                  <a:close/>
                  <a:moveTo>
                    <a:pt x="5282" y="2641"/>
                  </a:moveTo>
                  <a:lnTo>
                    <a:pt x="5209" y="2678"/>
                  </a:lnTo>
                  <a:lnTo>
                    <a:pt x="5136" y="2715"/>
                  </a:lnTo>
                  <a:lnTo>
                    <a:pt x="5062" y="2788"/>
                  </a:lnTo>
                  <a:lnTo>
                    <a:pt x="5062" y="2898"/>
                  </a:lnTo>
                  <a:lnTo>
                    <a:pt x="5062" y="2935"/>
                  </a:lnTo>
                  <a:lnTo>
                    <a:pt x="4989" y="2972"/>
                  </a:lnTo>
                  <a:lnTo>
                    <a:pt x="4952" y="3045"/>
                  </a:lnTo>
                  <a:lnTo>
                    <a:pt x="4952" y="3118"/>
                  </a:lnTo>
                  <a:lnTo>
                    <a:pt x="4952" y="3228"/>
                  </a:lnTo>
                  <a:lnTo>
                    <a:pt x="5026" y="3338"/>
                  </a:lnTo>
                  <a:lnTo>
                    <a:pt x="5099" y="3412"/>
                  </a:lnTo>
                  <a:lnTo>
                    <a:pt x="5319" y="3412"/>
                  </a:lnTo>
                  <a:lnTo>
                    <a:pt x="5429" y="3338"/>
                  </a:lnTo>
                  <a:lnTo>
                    <a:pt x="5502" y="3265"/>
                  </a:lnTo>
                  <a:lnTo>
                    <a:pt x="5576" y="3155"/>
                  </a:lnTo>
                  <a:lnTo>
                    <a:pt x="5613" y="3008"/>
                  </a:lnTo>
                  <a:lnTo>
                    <a:pt x="5576" y="2862"/>
                  </a:lnTo>
                  <a:lnTo>
                    <a:pt x="5502" y="2752"/>
                  </a:lnTo>
                  <a:lnTo>
                    <a:pt x="5392" y="2678"/>
                  </a:lnTo>
                  <a:lnTo>
                    <a:pt x="5282" y="2641"/>
                  </a:lnTo>
                  <a:close/>
                  <a:moveTo>
                    <a:pt x="6786" y="3559"/>
                  </a:moveTo>
                  <a:lnTo>
                    <a:pt x="6640" y="3595"/>
                  </a:lnTo>
                  <a:lnTo>
                    <a:pt x="6493" y="3705"/>
                  </a:lnTo>
                  <a:lnTo>
                    <a:pt x="6383" y="3815"/>
                  </a:lnTo>
                  <a:lnTo>
                    <a:pt x="6309" y="3962"/>
                  </a:lnTo>
                  <a:lnTo>
                    <a:pt x="6273" y="4109"/>
                  </a:lnTo>
                  <a:lnTo>
                    <a:pt x="6273" y="4255"/>
                  </a:lnTo>
                  <a:lnTo>
                    <a:pt x="6273" y="4366"/>
                  </a:lnTo>
                  <a:lnTo>
                    <a:pt x="6383" y="4439"/>
                  </a:lnTo>
                  <a:lnTo>
                    <a:pt x="6493" y="4476"/>
                  </a:lnTo>
                  <a:lnTo>
                    <a:pt x="6603" y="4439"/>
                  </a:lnTo>
                  <a:lnTo>
                    <a:pt x="6750" y="4329"/>
                  </a:lnTo>
                  <a:lnTo>
                    <a:pt x="6860" y="4329"/>
                  </a:lnTo>
                  <a:lnTo>
                    <a:pt x="6970" y="4292"/>
                  </a:lnTo>
                  <a:lnTo>
                    <a:pt x="7080" y="4182"/>
                  </a:lnTo>
                  <a:lnTo>
                    <a:pt x="7153" y="4035"/>
                  </a:lnTo>
                  <a:lnTo>
                    <a:pt x="7153" y="3852"/>
                  </a:lnTo>
                  <a:lnTo>
                    <a:pt x="7080" y="3705"/>
                  </a:lnTo>
                  <a:lnTo>
                    <a:pt x="7043" y="3632"/>
                  </a:lnTo>
                  <a:lnTo>
                    <a:pt x="6970" y="3595"/>
                  </a:lnTo>
                  <a:lnTo>
                    <a:pt x="6786" y="3559"/>
                  </a:lnTo>
                  <a:close/>
                  <a:moveTo>
                    <a:pt x="4806" y="5979"/>
                  </a:moveTo>
                  <a:lnTo>
                    <a:pt x="4622" y="6090"/>
                  </a:lnTo>
                  <a:lnTo>
                    <a:pt x="4439" y="6200"/>
                  </a:lnTo>
                  <a:lnTo>
                    <a:pt x="4402" y="6236"/>
                  </a:lnTo>
                  <a:lnTo>
                    <a:pt x="4329" y="6310"/>
                  </a:lnTo>
                  <a:lnTo>
                    <a:pt x="4255" y="6383"/>
                  </a:lnTo>
                  <a:lnTo>
                    <a:pt x="4219" y="6493"/>
                  </a:lnTo>
                  <a:lnTo>
                    <a:pt x="4219" y="6566"/>
                  </a:lnTo>
                  <a:lnTo>
                    <a:pt x="4255" y="6713"/>
                  </a:lnTo>
                  <a:lnTo>
                    <a:pt x="4329" y="6860"/>
                  </a:lnTo>
                  <a:lnTo>
                    <a:pt x="4365" y="6897"/>
                  </a:lnTo>
                  <a:lnTo>
                    <a:pt x="4475" y="6970"/>
                  </a:lnTo>
                  <a:lnTo>
                    <a:pt x="4585" y="7007"/>
                  </a:lnTo>
                  <a:lnTo>
                    <a:pt x="4696" y="7043"/>
                  </a:lnTo>
                  <a:lnTo>
                    <a:pt x="4842" y="7007"/>
                  </a:lnTo>
                  <a:lnTo>
                    <a:pt x="4952" y="6970"/>
                  </a:lnTo>
                  <a:lnTo>
                    <a:pt x="5026" y="6897"/>
                  </a:lnTo>
                  <a:lnTo>
                    <a:pt x="5209" y="6750"/>
                  </a:lnTo>
                  <a:lnTo>
                    <a:pt x="5282" y="6640"/>
                  </a:lnTo>
                  <a:lnTo>
                    <a:pt x="5319" y="6493"/>
                  </a:lnTo>
                  <a:lnTo>
                    <a:pt x="5356" y="6346"/>
                  </a:lnTo>
                  <a:lnTo>
                    <a:pt x="5356" y="6236"/>
                  </a:lnTo>
                  <a:lnTo>
                    <a:pt x="5282" y="6126"/>
                  </a:lnTo>
                  <a:lnTo>
                    <a:pt x="5209" y="6053"/>
                  </a:lnTo>
                  <a:lnTo>
                    <a:pt x="5136" y="5979"/>
                  </a:lnTo>
                  <a:close/>
                  <a:moveTo>
                    <a:pt x="4219" y="4916"/>
                  </a:moveTo>
                  <a:lnTo>
                    <a:pt x="4219" y="5062"/>
                  </a:lnTo>
                  <a:lnTo>
                    <a:pt x="4255" y="5136"/>
                  </a:lnTo>
                  <a:lnTo>
                    <a:pt x="4292" y="5173"/>
                  </a:lnTo>
                  <a:lnTo>
                    <a:pt x="4439" y="5209"/>
                  </a:lnTo>
                  <a:lnTo>
                    <a:pt x="4549" y="5173"/>
                  </a:lnTo>
                  <a:lnTo>
                    <a:pt x="4585" y="5136"/>
                  </a:lnTo>
                  <a:lnTo>
                    <a:pt x="4622" y="5062"/>
                  </a:lnTo>
                  <a:lnTo>
                    <a:pt x="4659" y="5026"/>
                  </a:lnTo>
                  <a:lnTo>
                    <a:pt x="4989" y="5136"/>
                  </a:lnTo>
                  <a:lnTo>
                    <a:pt x="5319" y="5209"/>
                  </a:lnTo>
                  <a:lnTo>
                    <a:pt x="5392" y="5319"/>
                  </a:lnTo>
                  <a:lnTo>
                    <a:pt x="5466" y="5429"/>
                  </a:lnTo>
                  <a:lnTo>
                    <a:pt x="5686" y="5613"/>
                  </a:lnTo>
                  <a:lnTo>
                    <a:pt x="5869" y="5833"/>
                  </a:lnTo>
                  <a:lnTo>
                    <a:pt x="5979" y="6053"/>
                  </a:lnTo>
                  <a:lnTo>
                    <a:pt x="6016" y="6273"/>
                  </a:lnTo>
                  <a:lnTo>
                    <a:pt x="5979" y="6530"/>
                  </a:lnTo>
                  <a:lnTo>
                    <a:pt x="5943" y="6676"/>
                  </a:lnTo>
                  <a:lnTo>
                    <a:pt x="5869" y="6823"/>
                  </a:lnTo>
                  <a:lnTo>
                    <a:pt x="5686" y="7080"/>
                  </a:lnTo>
                  <a:lnTo>
                    <a:pt x="5466" y="7227"/>
                  </a:lnTo>
                  <a:lnTo>
                    <a:pt x="5209" y="7373"/>
                  </a:lnTo>
                  <a:lnTo>
                    <a:pt x="4916" y="7447"/>
                  </a:lnTo>
                  <a:lnTo>
                    <a:pt x="4622" y="7483"/>
                  </a:lnTo>
                  <a:lnTo>
                    <a:pt x="4329" y="7520"/>
                  </a:lnTo>
                  <a:lnTo>
                    <a:pt x="4035" y="7483"/>
                  </a:lnTo>
                  <a:lnTo>
                    <a:pt x="3778" y="7447"/>
                  </a:lnTo>
                  <a:lnTo>
                    <a:pt x="3485" y="7337"/>
                  </a:lnTo>
                  <a:lnTo>
                    <a:pt x="3338" y="7227"/>
                  </a:lnTo>
                  <a:lnTo>
                    <a:pt x="3228" y="7080"/>
                  </a:lnTo>
                  <a:lnTo>
                    <a:pt x="3155" y="6897"/>
                  </a:lnTo>
                  <a:lnTo>
                    <a:pt x="3118" y="6713"/>
                  </a:lnTo>
                  <a:lnTo>
                    <a:pt x="3082" y="6383"/>
                  </a:lnTo>
                  <a:lnTo>
                    <a:pt x="3155" y="6090"/>
                  </a:lnTo>
                  <a:lnTo>
                    <a:pt x="3228" y="5796"/>
                  </a:lnTo>
                  <a:lnTo>
                    <a:pt x="3375" y="5539"/>
                  </a:lnTo>
                  <a:lnTo>
                    <a:pt x="3558" y="5319"/>
                  </a:lnTo>
                  <a:lnTo>
                    <a:pt x="3742" y="5173"/>
                  </a:lnTo>
                  <a:lnTo>
                    <a:pt x="3962" y="5026"/>
                  </a:lnTo>
                  <a:lnTo>
                    <a:pt x="4219" y="4916"/>
                  </a:lnTo>
                  <a:close/>
                  <a:moveTo>
                    <a:pt x="11628" y="7190"/>
                  </a:moveTo>
                  <a:lnTo>
                    <a:pt x="11958" y="7263"/>
                  </a:lnTo>
                  <a:lnTo>
                    <a:pt x="12252" y="7263"/>
                  </a:lnTo>
                  <a:lnTo>
                    <a:pt x="12362" y="7227"/>
                  </a:lnTo>
                  <a:lnTo>
                    <a:pt x="12435" y="7447"/>
                  </a:lnTo>
                  <a:lnTo>
                    <a:pt x="12509" y="7704"/>
                  </a:lnTo>
                  <a:lnTo>
                    <a:pt x="12509" y="7814"/>
                  </a:lnTo>
                  <a:lnTo>
                    <a:pt x="12472" y="7814"/>
                  </a:lnTo>
                  <a:lnTo>
                    <a:pt x="12399" y="7850"/>
                  </a:lnTo>
                  <a:lnTo>
                    <a:pt x="12399" y="7887"/>
                  </a:lnTo>
                  <a:lnTo>
                    <a:pt x="12252" y="7814"/>
                  </a:lnTo>
                  <a:lnTo>
                    <a:pt x="11738" y="7557"/>
                  </a:lnTo>
                  <a:lnTo>
                    <a:pt x="11702" y="7483"/>
                  </a:lnTo>
                  <a:lnTo>
                    <a:pt x="11628" y="7373"/>
                  </a:lnTo>
                  <a:lnTo>
                    <a:pt x="11628" y="7190"/>
                  </a:lnTo>
                  <a:close/>
                  <a:moveTo>
                    <a:pt x="4329" y="4402"/>
                  </a:moveTo>
                  <a:lnTo>
                    <a:pt x="4255" y="4476"/>
                  </a:lnTo>
                  <a:lnTo>
                    <a:pt x="4035" y="4512"/>
                  </a:lnTo>
                  <a:lnTo>
                    <a:pt x="3815" y="4622"/>
                  </a:lnTo>
                  <a:lnTo>
                    <a:pt x="3632" y="4732"/>
                  </a:lnTo>
                  <a:lnTo>
                    <a:pt x="3448" y="4842"/>
                  </a:lnTo>
                  <a:lnTo>
                    <a:pt x="3265" y="4989"/>
                  </a:lnTo>
                  <a:lnTo>
                    <a:pt x="3082" y="5173"/>
                  </a:lnTo>
                  <a:lnTo>
                    <a:pt x="2971" y="5356"/>
                  </a:lnTo>
                  <a:lnTo>
                    <a:pt x="2825" y="5576"/>
                  </a:lnTo>
                  <a:lnTo>
                    <a:pt x="2715" y="5906"/>
                  </a:lnTo>
                  <a:lnTo>
                    <a:pt x="2641" y="6236"/>
                  </a:lnTo>
                  <a:lnTo>
                    <a:pt x="2641" y="6603"/>
                  </a:lnTo>
                  <a:lnTo>
                    <a:pt x="2678" y="6933"/>
                  </a:lnTo>
                  <a:lnTo>
                    <a:pt x="2825" y="7263"/>
                  </a:lnTo>
                  <a:lnTo>
                    <a:pt x="3008" y="7520"/>
                  </a:lnTo>
                  <a:lnTo>
                    <a:pt x="3118" y="7667"/>
                  </a:lnTo>
                  <a:lnTo>
                    <a:pt x="3265" y="7740"/>
                  </a:lnTo>
                  <a:lnTo>
                    <a:pt x="3412" y="7850"/>
                  </a:lnTo>
                  <a:lnTo>
                    <a:pt x="3595" y="7887"/>
                  </a:lnTo>
                  <a:lnTo>
                    <a:pt x="3962" y="7997"/>
                  </a:lnTo>
                  <a:lnTo>
                    <a:pt x="4292" y="8034"/>
                  </a:lnTo>
                  <a:lnTo>
                    <a:pt x="4659" y="7997"/>
                  </a:lnTo>
                  <a:lnTo>
                    <a:pt x="5026" y="7960"/>
                  </a:lnTo>
                  <a:lnTo>
                    <a:pt x="5356" y="7850"/>
                  </a:lnTo>
                  <a:lnTo>
                    <a:pt x="5686" y="7704"/>
                  </a:lnTo>
                  <a:lnTo>
                    <a:pt x="5979" y="7483"/>
                  </a:lnTo>
                  <a:lnTo>
                    <a:pt x="6236" y="7227"/>
                  </a:lnTo>
                  <a:lnTo>
                    <a:pt x="6383" y="6933"/>
                  </a:lnTo>
                  <a:lnTo>
                    <a:pt x="6456" y="6640"/>
                  </a:lnTo>
                  <a:lnTo>
                    <a:pt x="6530" y="6346"/>
                  </a:lnTo>
                  <a:lnTo>
                    <a:pt x="6493" y="6016"/>
                  </a:lnTo>
                  <a:lnTo>
                    <a:pt x="6420" y="5759"/>
                  </a:lnTo>
                  <a:lnTo>
                    <a:pt x="6273" y="5503"/>
                  </a:lnTo>
                  <a:lnTo>
                    <a:pt x="6163" y="5393"/>
                  </a:lnTo>
                  <a:lnTo>
                    <a:pt x="5979" y="5246"/>
                  </a:lnTo>
                  <a:lnTo>
                    <a:pt x="5833" y="5099"/>
                  </a:lnTo>
                  <a:lnTo>
                    <a:pt x="5796" y="5026"/>
                  </a:lnTo>
                  <a:lnTo>
                    <a:pt x="5796" y="4952"/>
                  </a:lnTo>
                  <a:lnTo>
                    <a:pt x="5759" y="4879"/>
                  </a:lnTo>
                  <a:lnTo>
                    <a:pt x="5723" y="4806"/>
                  </a:lnTo>
                  <a:lnTo>
                    <a:pt x="5649" y="4732"/>
                  </a:lnTo>
                  <a:lnTo>
                    <a:pt x="5539" y="4696"/>
                  </a:lnTo>
                  <a:lnTo>
                    <a:pt x="5209" y="4659"/>
                  </a:lnTo>
                  <a:lnTo>
                    <a:pt x="5136" y="4586"/>
                  </a:lnTo>
                  <a:lnTo>
                    <a:pt x="5136" y="4512"/>
                  </a:lnTo>
                  <a:lnTo>
                    <a:pt x="5062" y="4439"/>
                  </a:lnTo>
                  <a:lnTo>
                    <a:pt x="4585" y="4439"/>
                  </a:lnTo>
                  <a:lnTo>
                    <a:pt x="4475" y="4402"/>
                  </a:lnTo>
                  <a:close/>
                  <a:moveTo>
                    <a:pt x="1761" y="7447"/>
                  </a:moveTo>
                  <a:lnTo>
                    <a:pt x="1908" y="7483"/>
                  </a:lnTo>
                  <a:lnTo>
                    <a:pt x="2054" y="7520"/>
                  </a:lnTo>
                  <a:lnTo>
                    <a:pt x="2164" y="7630"/>
                  </a:lnTo>
                  <a:lnTo>
                    <a:pt x="2275" y="7740"/>
                  </a:lnTo>
                  <a:lnTo>
                    <a:pt x="2348" y="7887"/>
                  </a:lnTo>
                  <a:lnTo>
                    <a:pt x="2348" y="8070"/>
                  </a:lnTo>
                  <a:lnTo>
                    <a:pt x="2348" y="8107"/>
                  </a:lnTo>
                  <a:lnTo>
                    <a:pt x="2311" y="8144"/>
                  </a:lnTo>
                  <a:lnTo>
                    <a:pt x="2238" y="8144"/>
                  </a:lnTo>
                  <a:lnTo>
                    <a:pt x="2128" y="8070"/>
                  </a:lnTo>
                  <a:lnTo>
                    <a:pt x="2018" y="7960"/>
                  </a:lnTo>
                  <a:lnTo>
                    <a:pt x="1908" y="7814"/>
                  </a:lnTo>
                  <a:lnTo>
                    <a:pt x="1724" y="7520"/>
                  </a:lnTo>
                  <a:lnTo>
                    <a:pt x="1651" y="7447"/>
                  </a:lnTo>
                  <a:close/>
                  <a:moveTo>
                    <a:pt x="14233" y="7630"/>
                  </a:moveTo>
                  <a:lnTo>
                    <a:pt x="14159" y="7667"/>
                  </a:lnTo>
                  <a:lnTo>
                    <a:pt x="14123" y="7740"/>
                  </a:lnTo>
                  <a:lnTo>
                    <a:pt x="14013" y="7960"/>
                  </a:lnTo>
                  <a:lnTo>
                    <a:pt x="14013" y="8070"/>
                  </a:lnTo>
                  <a:lnTo>
                    <a:pt x="14049" y="8180"/>
                  </a:lnTo>
                  <a:lnTo>
                    <a:pt x="14086" y="8254"/>
                  </a:lnTo>
                  <a:lnTo>
                    <a:pt x="14159" y="8290"/>
                  </a:lnTo>
                  <a:lnTo>
                    <a:pt x="14306" y="8290"/>
                  </a:lnTo>
                  <a:lnTo>
                    <a:pt x="14416" y="8254"/>
                  </a:lnTo>
                  <a:lnTo>
                    <a:pt x="14453" y="8180"/>
                  </a:lnTo>
                  <a:lnTo>
                    <a:pt x="14490" y="8107"/>
                  </a:lnTo>
                  <a:lnTo>
                    <a:pt x="14490" y="7997"/>
                  </a:lnTo>
                  <a:lnTo>
                    <a:pt x="14490" y="7924"/>
                  </a:lnTo>
                  <a:lnTo>
                    <a:pt x="14490" y="7777"/>
                  </a:lnTo>
                  <a:lnTo>
                    <a:pt x="14453" y="7704"/>
                  </a:lnTo>
                  <a:lnTo>
                    <a:pt x="14416" y="7667"/>
                  </a:lnTo>
                  <a:lnTo>
                    <a:pt x="14306" y="7630"/>
                  </a:lnTo>
                  <a:close/>
                  <a:moveTo>
                    <a:pt x="7410" y="6236"/>
                  </a:moveTo>
                  <a:lnTo>
                    <a:pt x="7300" y="6310"/>
                  </a:lnTo>
                  <a:lnTo>
                    <a:pt x="7227" y="6346"/>
                  </a:lnTo>
                  <a:lnTo>
                    <a:pt x="7190" y="6420"/>
                  </a:lnTo>
                  <a:lnTo>
                    <a:pt x="7153" y="6566"/>
                  </a:lnTo>
                  <a:lnTo>
                    <a:pt x="7153" y="6750"/>
                  </a:lnTo>
                  <a:lnTo>
                    <a:pt x="7190" y="6933"/>
                  </a:lnTo>
                  <a:lnTo>
                    <a:pt x="7227" y="7007"/>
                  </a:lnTo>
                  <a:lnTo>
                    <a:pt x="7300" y="7080"/>
                  </a:lnTo>
                  <a:lnTo>
                    <a:pt x="7667" y="7153"/>
                  </a:lnTo>
                  <a:lnTo>
                    <a:pt x="7410" y="7373"/>
                  </a:lnTo>
                  <a:lnTo>
                    <a:pt x="7263" y="7520"/>
                  </a:lnTo>
                  <a:lnTo>
                    <a:pt x="7190" y="7593"/>
                  </a:lnTo>
                  <a:lnTo>
                    <a:pt x="7153" y="7704"/>
                  </a:lnTo>
                  <a:lnTo>
                    <a:pt x="7153" y="7887"/>
                  </a:lnTo>
                  <a:lnTo>
                    <a:pt x="7227" y="8070"/>
                  </a:lnTo>
                  <a:lnTo>
                    <a:pt x="7337" y="8180"/>
                  </a:lnTo>
                  <a:lnTo>
                    <a:pt x="7483" y="8290"/>
                  </a:lnTo>
                  <a:lnTo>
                    <a:pt x="7520" y="8400"/>
                  </a:lnTo>
                  <a:lnTo>
                    <a:pt x="7557" y="8474"/>
                  </a:lnTo>
                  <a:lnTo>
                    <a:pt x="7593" y="8511"/>
                  </a:lnTo>
                  <a:lnTo>
                    <a:pt x="7740" y="8511"/>
                  </a:lnTo>
                  <a:lnTo>
                    <a:pt x="7813" y="8437"/>
                  </a:lnTo>
                  <a:lnTo>
                    <a:pt x="7850" y="8364"/>
                  </a:lnTo>
                  <a:lnTo>
                    <a:pt x="7923" y="8217"/>
                  </a:lnTo>
                  <a:lnTo>
                    <a:pt x="7923" y="8144"/>
                  </a:lnTo>
                  <a:lnTo>
                    <a:pt x="7887" y="8070"/>
                  </a:lnTo>
                  <a:lnTo>
                    <a:pt x="7850" y="7997"/>
                  </a:lnTo>
                  <a:lnTo>
                    <a:pt x="7777" y="7960"/>
                  </a:lnTo>
                  <a:lnTo>
                    <a:pt x="7667" y="7924"/>
                  </a:lnTo>
                  <a:lnTo>
                    <a:pt x="7630" y="7887"/>
                  </a:lnTo>
                  <a:lnTo>
                    <a:pt x="7630" y="7814"/>
                  </a:lnTo>
                  <a:lnTo>
                    <a:pt x="7630" y="7777"/>
                  </a:lnTo>
                  <a:lnTo>
                    <a:pt x="7703" y="7667"/>
                  </a:lnTo>
                  <a:lnTo>
                    <a:pt x="7850" y="7593"/>
                  </a:lnTo>
                  <a:lnTo>
                    <a:pt x="7997" y="7410"/>
                  </a:lnTo>
                  <a:lnTo>
                    <a:pt x="8107" y="7190"/>
                  </a:lnTo>
                  <a:lnTo>
                    <a:pt x="8107" y="7080"/>
                  </a:lnTo>
                  <a:lnTo>
                    <a:pt x="8070" y="6970"/>
                  </a:lnTo>
                  <a:lnTo>
                    <a:pt x="8034" y="6897"/>
                  </a:lnTo>
                  <a:lnTo>
                    <a:pt x="7960" y="6823"/>
                  </a:lnTo>
                  <a:lnTo>
                    <a:pt x="7740" y="6750"/>
                  </a:lnTo>
                  <a:lnTo>
                    <a:pt x="7520" y="6713"/>
                  </a:lnTo>
                  <a:lnTo>
                    <a:pt x="7557" y="6566"/>
                  </a:lnTo>
                  <a:lnTo>
                    <a:pt x="7593" y="6493"/>
                  </a:lnTo>
                  <a:lnTo>
                    <a:pt x="7667" y="6456"/>
                  </a:lnTo>
                  <a:lnTo>
                    <a:pt x="7703" y="6383"/>
                  </a:lnTo>
                  <a:lnTo>
                    <a:pt x="7667" y="6310"/>
                  </a:lnTo>
                  <a:lnTo>
                    <a:pt x="7593" y="6236"/>
                  </a:lnTo>
                  <a:close/>
                  <a:moveTo>
                    <a:pt x="1651" y="6897"/>
                  </a:moveTo>
                  <a:lnTo>
                    <a:pt x="1578" y="6933"/>
                  </a:lnTo>
                  <a:lnTo>
                    <a:pt x="1541" y="7007"/>
                  </a:lnTo>
                  <a:lnTo>
                    <a:pt x="1504" y="7080"/>
                  </a:lnTo>
                  <a:lnTo>
                    <a:pt x="1504" y="7227"/>
                  </a:lnTo>
                  <a:lnTo>
                    <a:pt x="1541" y="7300"/>
                  </a:lnTo>
                  <a:lnTo>
                    <a:pt x="1578" y="7373"/>
                  </a:lnTo>
                  <a:lnTo>
                    <a:pt x="1541" y="7410"/>
                  </a:lnTo>
                  <a:lnTo>
                    <a:pt x="1504" y="7410"/>
                  </a:lnTo>
                  <a:lnTo>
                    <a:pt x="1468" y="7483"/>
                  </a:lnTo>
                  <a:lnTo>
                    <a:pt x="1431" y="7557"/>
                  </a:lnTo>
                  <a:lnTo>
                    <a:pt x="1468" y="7814"/>
                  </a:lnTo>
                  <a:lnTo>
                    <a:pt x="1578" y="8034"/>
                  </a:lnTo>
                  <a:lnTo>
                    <a:pt x="1724" y="8254"/>
                  </a:lnTo>
                  <a:lnTo>
                    <a:pt x="1908" y="8437"/>
                  </a:lnTo>
                  <a:lnTo>
                    <a:pt x="2128" y="8547"/>
                  </a:lnTo>
                  <a:lnTo>
                    <a:pt x="2238" y="8584"/>
                  </a:lnTo>
                  <a:lnTo>
                    <a:pt x="2348" y="8621"/>
                  </a:lnTo>
                  <a:lnTo>
                    <a:pt x="2458" y="8621"/>
                  </a:lnTo>
                  <a:lnTo>
                    <a:pt x="2568" y="8547"/>
                  </a:lnTo>
                  <a:lnTo>
                    <a:pt x="2641" y="8474"/>
                  </a:lnTo>
                  <a:lnTo>
                    <a:pt x="2715" y="8364"/>
                  </a:lnTo>
                  <a:lnTo>
                    <a:pt x="2788" y="8144"/>
                  </a:lnTo>
                  <a:lnTo>
                    <a:pt x="2788" y="7960"/>
                  </a:lnTo>
                  <a:lnTo>
                    <a:pt x="2751" y="7740"/>
                  </a:lnTo>
                  <a:lnTo>
                    <a:pt x="2678" y="7557"/>
                  </a:lnTo>
                  <a:lnTo>
                    <a:pt x="2531" y="7373"/>
                  </a:lnTo>
                  <a:lnTo>
                    <a:pt x="2385" y="7227"/>
                  </a:lnTo>
                  <a:lnTo>
                    <a:pt x="2201" y="7117"/>
                  </a:lnTo>
                  <a:lnTo>
                    <a:pt x="1981" y="7043"/>
                  </a:lnTo>
                  <a:lnTo>
                    <a:pt x="1908" y="6933"/>
                  </a:lnTo>
                  <a:lnTo>
                    <a:pt x="1834" y="6897"/>
                  </a:lnTo>
                  <a:close/>
                  <a:moveTo>
                    <a:pt x="14306" y="7227"/>
                  </a:moveTo>
                  <a:lnTo>
                    <a:pt x="14453" y="7263"/>
                  </a:lnTo>
                  <a:lnTo>
                    <a:pt x="14563" y="7300"/>
                  </a:lnTo>
                  <a:lnTo>
                    <a:pt x="14636" y="7410"/>
                  </a:lnTo>
                  <a:lnTo>
                    <a:pt x="14673" y="7520"/>
                  </a:lnTo>
                  <a:lnTo>
                    <a:pt x="14673" y="7667"/>
                  </a:lnTo>
                  <a:lnTo>
                    <a:pt x="14673" y="7814"/>
                  </a:lnTo>
                  <a:lnTo>
                    <a:pt x="14600" y="8070"/>
                  </a:lnTo>
                  <a:lnTo>
                    <a:pt x="14490" y="8290"/>
                  </a:lnTo>
                  <a:lnTo>
                    <a:pt x="14343" y="8511"/>
                  </a:lnTo>
                  <a:lnTo>
                    <a:pt x="14269" y="8584"/>
                  </a:lnTo>
                  <a:lnTo>
                    <a:pt x="14196" y="8621"/>
                  </a:lnTo>
                  <a:lnTo>
                    <a:pt x="14123" y="8621"/>
                  </a:lnTo>
                  <a:lnTo>
                    <a:pt x="14049" y="8584"/>
                  </a:lnTo>
                  <a:lnTo>
                    <a:pt x="14013" y="8547"/>
                  </a:lnTo>
                  <a:lnTo>
                    <a:pt x="13976" y="8474"/>
                  </a:lnTo>
                  <a:lnTo>
                    <a:pt x="13903" y="8290"/>
                  </a:lnTo>
                  <a:lnTo>
                    <a:pt x="13939" y="8034"/>
                  </a:lnTo>
                  <a:lnTo>
                    <a:pt x="13976" y="7777"/>
                  </a:lnTo>
                  <a:lnTo>
                    <a:pt x="14086" y="7263"/>
                  </a:lnTo>
                  <a:lnTo>
                    <a:pt x="14306" y="7227"/>
                  </a:lnTo>
                  <a:close/>
                  <a:moveTo>
                    <a:pt x="14233" y="6750"/>
                  </a:moveTo>
                  <a:lnTo>
                    <a:pt x="14123" y="6786"/>
                  </a:lnTo>
                  <a:lnTo>
                    <a:pt x="13866" y="6786"/>
                  </a:lnTo>
                  <a:lnTo>
                    <a:pt x="13829" y="6823"/>
                  </a:lnTo>
                  <a:lnTo>
                    <a:pt x="13756" y="6933"/>
                  </a:lnTo>
                  <a:lnTo>
                    <a:pt x="13609" y="7373"/>
                  </a:lnTo>
                  <a:lnTo>
                    <a:pt x="13499" y="7850"/>
                  </a:lnTo>
                  <a:lnTo>
                    <a:pt x="13462" y="8107"/>
                  </a:lnTo>
                  <a:lnTo>
                    <a:pt x="13462" y="8327"/>
                  </a:lnTo>
                  <a:lnTo>
                    <a:pt x="13499" y="8584"/>
                  </a:lnTo>
                  <a:lnTo>
                    <a:pt x="13572" y="8804"/>
                  </a:lnTo>
                  <a:lnTo>
                    <a:pt x="13683" y="8914"/>
                  </a:lnTo>
                  <a:lnTo>
                    <a:pt x="13829" y="9024"/>
                  </a:lnTo>
                  <a:lnTo>
                    <a:pt x="13976" y="9097"/>
                  </a:lnTo>
                  <a:lnTo>
                    <a:pt x="14123" y="9134"/>
                  </a:lnTo>
                  <a:lnTo>
                    <a:pt x="14343" y="9097"/>
                  </a:lnTo>
                  <a:lnTo>
                    <a:pt x="14490" y="9024"/>
                  </a:lnTo>
                  <a:lnTo>
                    <a:pt x="14600" y="8877"/>
                  </a:lnTo>
                  <a:lnTo>
                    <a:pt x="14746" y="8731"/>
                  </a:lnTo>
                  <a:lnTo>
                    <a:pt x="14966" y="8400"/>
                  </a:lnTo>
                  <a:lnTo>
                    <a:pt x="15076" y="8180"/>
                  </a:lnTo>
                  <a:lnTo>
                    <a:pt x="15113" y="7997"/>
                  </a:lnTo>
                  <a:lnTo>
                    <a:pt x="15150" y="7814"/>
                  </a:lnTo>
                  <a:lnTo>
                    <a:pt x="15150" y="7593"/>
                  </a:lnTo>
                  <a:lnTo>
                    <a:pt x="15113" y="7410"/>
                  </a:lnTo>
                  <a:lnTo>
                    <a:pt x="15040" y="7190"/>
                  </a:lnTo>
                  <a:lnTo>
                    <a:pt x="15003" y="7080"/>
                  </a:lnTo>
                  <a:lnTo>
                    <a:pt x="14893" y="7007"/>
                  </a:lnTo>
                  <a:lnTo>
                    <a:pt x="14673" y="6823"/>
                  </a:lnTo>
                  <a:lnTo>
                    <a:pt x="14526" y="6786"/>
                  </a:lnTo>
                  <a:lnTo>
                    <a:pt x="14379" y="6750"/>
                  </a:lnTo>
                  <a:close/>
                  <a:moveTo>
                    <a:pt x="6273" y="7887"/>
                  </a:moveTo>
                  <a:lnTo>
                    <a:pt x="6199" y="7924"/>
                  </a:lnTo>
                  <a:lnTo>
                    <a:pt x="6126" y="7997"/>
                  </a:lnTo>
                  <a:lnTo>
                    <a:pt x="5979" y="8107"/>
                  </a:lnTo>
                  <a:lnTo>
                    <a:pt x="5869" y="8290"/>
                  </a:lnTo>
                  <a:lnTo>
                    <a:pt x="5796" y="8474"/>
                  </a:lnTo>
                  <a:lnTo>
                    <a:pt x="5796" y="8584"/>
                  </a:lnTo>
                  <a:lnTo>
                    <a:pt x="5833" y="8657"/>
                  </a:lnTo>
                  <a:lnTo>
                    <a:pt x="5906" y="8694"/>
                  </a:lnTo>
                  <a:lnTo>
                    <a:pt x="6236" y="8694"/>
                  </a:lnTo>
                  <a:lnTo>
                    <a:pt x="6420" y="8767"/>
                  </a:lnTo>
                  <a:lnTo>
                    <a:pt x="6199" y="9024"/>
                  </a:lnTo>
                  <a:lnTo>
                    <a:pt x="6199" y="9061"/>
                  </a:lnTo>
                  <a:lnTo>
                    <a:pt x="6199" y="9134"/>
                  </a:lnTo>
                  <a:lnTo>
                    <a:pt x="6236" y="9244"/>
                  </a:lnTo>
                  <a:lnTo>
                    <a:pt x="6346" y="9354"/>
                  </a:lnTo>
                  <a:lnTo>
                    <a:pt x="6456" y="9391"/>
                  </a:lnTo>
                  <a:lnTo>
                    <a:pt x="6713" y="9391"/>
                  </a:lnTo>
                  <a:lnTo>
                    <a:pt x="6786" y="9318"/>
                  </a:lnTo>
                  <a:lnTo>
                    <a:pt x="6860" y="9207"/>
                  </a:lnTo>
                  <a:lnTo>
                    <a:pt x="6823" y="9097"/>
                  </a:lnTo>
                  <a:lnTo>
                    <a:pt x="6750" y="9024"/>
                  </a:lnTo>
                  <a:lnTo>
                    <a:pt x="6860" y="8951"/>
                  </a:lnTo>
                  <a:lnTo>
                    <a:pt x="6933" y="8877"/>
                  </a:lnTo>
                  <a:lnTo>
                    <a:pt x="6933" y="8804"/>
                  </a:lnTo>
                  <a:lnTo>
                    <a:pt x="6933" y="8731"/>
                  </a:lnTo>
                  <a:lnTo>
                    <a:pt x="6896" y="8621"/>
                  </a:lnTo>
                  <a:lnTo>
                    <a:pt x="6750" y="8511"/>
                  </a:lnTo>
                  <a:lnTo>
                    <a:pt x="6603" y="8437"/>
                  </a:lnTo>
                  <a:lnTo>
                    <a:pt x="6456" y="8364"/>
                  </a:lnTo>
                  <a:lnTo>
                    <a:pt x="6273" y="8327"/>
                  </a:lnTo>
                  <a:lnTo>
                    <a:pt x="6346" y="8180"/>
                  </a:lnTo>
                  <a:lnTo>
                    <a:pt x="6420" y="8034"/>
                  </a:lnTo>
                  <a:lnTo>
                    <a:pt x="6420" y="7960"/>
                  </a:lnTo>
                  <a:lnTo>
                    <a:pt x="6383" y="7924"/>
                  </a:lnTo>
                  <a:lnTo>
                    <a:pt x="6346" y="7924"/>
                  </a:lnTo>
                  <a:lnTo>
                    <a:pt x="6273" y="7887"/>
                  </a:lnTo>
                  <a:close/>
                  <a:moveTo>
                    <a:pt x="7630" y="551"/>
                  </a:moveTo>
                  <a:lnTo>
                    <a:pt x="7777" y="587"/>
                  </a:lnTo>
                  <a:lnTo>
                    <a:pt x="7923" y="661"/>
                  </a:lnTo>
                  <a:lnTo>
                    <a:pt x="8437" y="1101"/>
                  </a:lnTo>
                  <a:lnTo>
                    <a:pt x="8657" y="1321"/>
                  </a:lnTo>
                  <a:lnTo>
                    <a:pt x="8877" y="1578"/>
                  </a:lnTo>
                  <a:lnTo>
                    <a:pt x="9061" y="1834"/>
                  </a:lnTo>
                  <a:lnTo>
                    <a:pt x="9207" y="2128"/>
                  </a:lnTo>
                  <a:lnTo>
                    <a:pt x="9281" y="2421"/>
                  </a:lnTo>
                  <a:lnTo>
                    <a:pt x="9317" y="2752"/>
                  </a:lnTo>
                  <a:lnTo>
                    <a:pt x="9281" y="3082"/>
                  </a:lnTo>
                  <a:lnTo>
                    <a:pt x="9244" y="3375"/>
                  </a:lnTo>
                  <a:lnTo>
                    <a:pt x="9024" y="3962"/>
                  </a:lnTo>
                  <a:lnTo>
                    <a:pt x="8804" y="4512"/>
                  </a:lnTo>
                  <a:lnTo>
                    <a:pt x="8584" y="5099"/>
                  </a:lnTo>
                  <a:lnTo>
                    <a:pt x="8547" y="5356"/>
                  </a:lnTo>
                  <a:lnTo>
                    <a:pt x="8510" y="5613"/>
                  </a:lnTo>
                  <a:lnTo>
                    <a:pt x="8510" y="5869"/>
                  </a:lnTo>
                  <a:lnTo>
                    <a:pt x="8547" y="6163"/>
                  </a:lnTo>
                  <a:lnTo>
                    <a:pt x="8584" y="6310"/>
                  </a:lnTo>
                  <a:lnTo>
                    <a:pt x="8657" y="6493"/>
                  </a:lnTo>
                  <a:lnTo>
                    <a:pt x="8804" y="6823"/>
                  </a:lnTo>
                  <a:lnTo>
                    <a:pt x="8987" y="7117"/>
                  </a:lnTo>
                  <a:lnTo>
                    <a:pt x="9134" y="7447"/>
                  </a:lnTo>
                  <a:lnTo>
                    <a:pt x="9207" y="7777"/>
                  </a:lnTo>
                  <a:lnTo>
                    <a:pt x="9244" y="8144"/>
                  </a:lnTo>
                  <a:lnTo>
                    <a:pt x="9207" y="8474"/>
                  </a:lnTo>
                  <a:lnTo>
                    <a:pt x="9097" y="8804"/>
                  </a:lnTo>
                  <a:lnTo>
                    <a:pt x="8951" y="9134"/>
                  </a:lnTo>
                  <a:lnTo>
                    <a:pt x="8767" y="9428"/>
                  </a:lnTo>
                  <a:lnTo>
                    <a:pt x="8510" y="9684"/>
                  </a:lnTo>
                  <a:lnTo>
                    <a:pt x="8254" y="9904"/>
                  </a:lnTo>
                  <a:lnTo>
                    <a:pt x="7960" y="10051"/>
                  </a:lnTo>
                  <a:lnTo>
                    <a:pt x="7667" y="10198"/>
                  </a:lnTo>
                  <a:lnTo>
                    <a:pt x="7373" y="10308"/>
                  </a:lnTo>
                  <a:lnTo>
                    <a:pt x="7043" y="10345"/>
                  </a:lnTo>
                  <a:lnTo>
                    <a:pt x="6676" y="10418"/>
                  </a:lnTo>
                  <a:lnTo>
                    <a:pt x="6493" y="10381"/>
                  </a:lnTo>
                  <a:lnTo>
                    <a:pt x="6309" y="10345"/>
                  </a:lnTo>
                  <a:lnTo>
                    <a:pt x="6163" y="10235"/>
                  </a:lnTo>
                  <a:lnTo>
                    <a:pt x="6016" y="10088"/>
                  </a:lnTo>
                  <a:lnTo>
                    <a:pt x="5906" y="9941"/>
                  </a:lnTo>
                  <a:lnTo>
                    <a:pt x="5759" y="9831"/>
                  </a:lnTo>
                  <a:lnTo>
                    <a:pt x="5649" y="9758"/>
                  </a:lnTo>
                  <a:lnTo>
                    <a:pt x="5502" y="9684"/>
                  </a:lnTo>
                  <a:lnTo>
                    <a:pt x="5209" y="9611"/>
                  </a:lnTo>
                  <a:lnTo>
                    <a:pt x="4916" y="9611"/>
                  </a:lnTo>
                  <a:lnTo>
                    <a:pt x="4622" y="9684"/>
                  </a:lnTo>
                  <a:lnTo>
                    <a:pt x="3999" y="9868"/>
                  </a:lnTo>
                  <a:lnTo>
                    <a:pt x="3705" y="9978"/>
                  </a:lnTo>
                  <a:lnTo>
                    <a:pt x="3412" y="10051"/>
                  </a:lnTo>
                  <a:lnTo>
                    <a:pt x="3118" y="10088"/>
                  </a:lnTo>
                  <a:lnTo>
                    <a:pt x="2825" y="10051"/>
                  </a:lnTo>
                  <a:lnTo>
                    <a:pt x="2495" y="10014"/>
                  </a:lnTo>
                  <a:lnTo>
                    <a:pt x="2201" y="9904"/>
                  </a:lnTo>
                  <a:lnTo>
                    <a:pt x="1944" y="9794"/>
                  </a:lnTo>
                  <a:lnTo>
                    <a:pt x="1651" y="9648"/>
                  </a:lnTo>
                  <a:lnTo>
                    <a:pt x="1394" y="9464"/>
                  </a:lnTo>
                  <a:lnTo>
                    <a:pt x="1174" y="9281"/>
                  </a:lnTo>
                  <a:lnTo>
                    <a:pt x="954" y="8987"/>
                  </a:lnTo>
                  <a:lnTo>
                    <a:pt x="771" y="8694"/>
                  </a:lnTo>
                  <a:lnTo>
                    <a:pt x="624" y="8364"/>
                  </a:lnTo>
                  <a:lnTo>
                    <a:pt x="550" y="8034"/>
                  </a:lnTo>
                  <a:lnTo>
                    <a:pt x="514" y="7667"/>
                  </a:lnTo>
                  <a:lnTo>
                    <a:pt x="514" y="7337"/>
                  </a:lnTo>
                  <a:lnTo>
                    <a:pt x="587" y="6970"/>
                  </a:lnTo>
                  <a:lnTo>
                    <a:pt x="661" y="6640"/>
                  </a:lnTo>
                  <a:lnTo>
                    <a:pt x="807" y="6310"/>
                  </a:lnTo>
                  <a:lnTo>
                    <a:pt x="991" y="6016"/>
                  </a:lnTo>
                  <a:lnTo>
                    <a:pt x="1211" y="5759"/>
                  </a:lnTo>
                  <a:lnTo>
                    <a:pt x="1468" y="5539"/>
                  </a:lnTo>
                  <a:lnTo>
                    <a:pt x="2018" y="5099"/>
                  </a:lnTo>
                  <a:lnTo>
                    <a:pt x="2568" y="4622"/>
                  </a:lnTo>
                  <a:lnTo>
                    <a:pt x="2788" y="4366"/>
                  </a:lnTo>
                  <a:lnTo>
                    <a:pt x="2971" y="4109"/>
                  </a:lnTo>
                  <a:lnTo>
                    <a:pt x="3082" y="3815"/>
                  </a:lnTo>
                  <a:lnTo>
                    <a:pt x="3192" y="3485"/>
                  </a:lnTo>
                  <a:lnTo>
                    <a:pt x="3265" y="3118"/>
                  </a:lnTo>
                  <a:lnTo>
                    <a:pt x="3302" y="2715"/>
                  </a:lnTo>
                  <a:lnTo>
                    <a:pt x="3375" y="2348"/>
                  </a:lnTo>
                  <a:lnTo>
                    <a:pt x="3448" y="2165"/>
                  </a:lnTo>
                  <a:lnTo>
                    <a:pt x="3558" y="1981"/>
                  </a:lnTo>
                  <a:lnTo>
                    <a:pt x="3705" y="1798"/>
                  </a:lnTo>
                  <a:lnTo>
                    <a:pt x="3852" y="1651"/>
                  </a:lnTo>
                  <a:lnTo>
                    <a:pt x="4072" y="1541"/>
                  </a:lnTo>
                  <a:lnTo>
                    <a:pt x="4292" y="1468"/>
                  </a:lnTo>
                  <a:lnTo>
                    <a:pt x="4512" y="1431"/>
                  </a:lnTo>
                  <a:lnTo>
                    <a:pt x="4769" y="1394"/>
                  </a:lnTo>
                  <a:lnTo>
                    <a:pt x="4989" y="1394"/>
                  </a:lnTo>
                  <a:lnTo>
                    <a:pt x="5209" y="1468"/>
                  </a:lnTo>
                  <a:lnTo>
                    <a:pt x="4952" y="1688"/>
                  </a:lnTo>
                  <a:lnTo>
                    <a:pt x="4916" y="1761"/>
                  </a:lnTo>
                  <a:lnTo>
                    <a:pt x="4879" y="1834"/>
                  </a:lnTo>
                  <a:lnTo>
                    <a:pt x="4916" y="1981"/>
                  </a:lnTo>
                  <a:lnTo>
                    <a:pt x="4989" y="2091"/>
                  </a:lnTo>
                  <a:lnTo>
                    <a:pt x="5062" y="2128"/>
                  </a:lnTo>
                  <a:lnTo>
                    <a:pt x="5136" y="2128"/>
                  </a:lnTo>
                  <a:lnTo>
                    <a:pt x="5319" y="2091"/>
                  </a:lnTo>
                  <a:lnTo>
                    <a:pt x="5429" y="2018"/>
                  </a:lnTo>
                  <a:lnTo>
                    <a:pt x="5539" y="1945"/>
                  </a:lnTo>
                  <a:lnTo>
                    <a:pt x="5613" y="1798"/>
                  </a:lnTo>
                  <a:lnTo>
                    <a:pt x="5759" y="1651"/>
                  </a:lnTo>
                  <a:lnTo>
                    <a:pt x="5833" y="1614"/>
                  </a:lnTo>
                  <a:lnTo>
                    <a:pt x="5869" y="1578"/>
                  </a:lnTo>
                  <a:lnTo>
                    <a:pt x="6420" y="1138"/>
                  </a:lnTo>
                  <a:lnTo>
                    <a:pt x="7006" y="771"/>
                  </a:lnTo>
                  <a:lnTo>
                    <a:pt x="7337" y="624"/>
                  </a:lnTo>
                  <a:lnTo>
                    <a:pt x="7483" y="551"/>
                  </a:lnTo>
                  <a:close/>
                  <a:moveTo>
                    <a:pt x="10821" y="9281"/>
                  </a:moveTo>
                  <a:lnTo>
                    <a:pt x="10968" y="9538"/>
                  </a:lnTo>
                  <a:lnTo>
                    <a:pt x="11115" y="9758"/>
                  </a:lnTo>
                  <a:lnTo>
                    <a:pt x="11335" y="9978"/>
                  </a:lnTo>
                  <a:lnTo>
                    <a:pt x="11592" y="10161"/>
                  </a:lnTo>
                  <a:lnTo>
                    <a:pt x="11408" y="10418"/>
                  </a:lnTo>
                  <a:lnTo>
                    <a:pt x="11188" y="10198"/>
                  </a:lnTo>
                  <a:lnTo>
                    <a:pt x="10968" y="9978"/>
                  </a:lnTo>
                  <a:lnTo>
                    <a:pt x="10711" y="9831"/>
                  </a:lnTo>
                  <a:lnTo>
                    <a:pt x="10455" y="9648"/>
                  </a:lnTo>
                  <a:lnTo>
                    <a:pt x="10601" y="9464"/>
                  </a:lnTo>
                  <a:lnTo>
                    <a:pt x="10821" y="9281"/>
                  </a:lnTo>
                  <a:close/>
                  <a:moveTo>
                    <a:pt x="13903" y="9941"/>
                  </a:moveTo>
                  <a:lnTo>
                    <a:pt x="13829" y="9978"/>
                  </a:lnTo>
                  <a:lnTo>
                    <a:pt x="13756" y="10014"/>
                  </a:lnTo>
                  <a:lnTo>
                    <a:pt x="13719" y="10014"/>
                  </a:lnTo>
                  <a:lnTo>
                    <a:pt x="13719" y="10051"/>
                  </a:lnTo>
                  <a:lnTo>
                    <a:pt x="13646" y="10161"/>
                  </a:lnTo>
                  <a:lnTo>
                    <a:pt x="13609" y="10271"/>
                  </a:lnTo>
                  <a:lnTo>
                    <a:pt x="13646" y="10418"/>
                  </a:lnTo>
                  <a:lnTo>
                    <a:pt x="13719" y="10565"/>
                  </a:lnTo>
                  <a:lnTo>
                    <a:pt x="13829" y="10638"/>
                  </a:lnTo>
                  <a:lnTo>
                    <a:pt x="13939" y="10675"/>
                  </a:lnTo>
                  <a:lnTo>
                    <a:pt x="14049" y="10638"/>
                  </a:lnTo>
                  <a:lnTo>
                    <a:pt x="14159" y="10601"/>
                  </a:lnTo>
                  <a:lnTo>
                    <a:pt x="14269" y="10491"/>
                  </a:lnTo>
                  <a:lnTo>
                    <a:pt x="14343" y="10418"/>
                  </a:lnTo>
                  <a:lnTo>
                    <a:pt x="14379" y="10308"/>
                  </a:lnTo>
                  <a:lnTo>
                    <a:pt x="14379" y="10271"/>
                  </a:lnTo>
                  <a:lnTo>
                    <a:pt x="14379" y="10198"/>
                  </a:lnTo>
                  <a:lnTo>
                    <a:pt x="14306" y="10124"/>
                  </a:lnTo>
                  <a:lnTo>
                    <a:pt x="14233" y="10051"/>
                  </a:lnTo>
                  <a:lnTo>
                    <a:pt x="14159" y="10014"/>
                  </a:lnTo>
                  <a:lnTo>
                    <a:pt x="14086" y="9978"/>
                  </a:lnTo>
                  <a:lnTo>
                    <a:pt x="13939" y="9941"/>
                  </a:lnTo>
                  <a:close/>
                  <a:moveTo>
                    <a:pt x="7593" y="0"/>
                  </a:moveTo>
                  <a:lnTo>
                    <a:pt x="7447" y="37"/>
                  </a:lnTo>
                  <a:lnTo>
                    <a:pt x="7190" y="110"/>
                  </a:lnTo>
                  <a:lnTo>
                    <a:pt x="6970" y="221"/>
                  </a:lnTo>
                  <a:lnTo>
                    <a:pt x="6566" y="441"/>
                  </a:lnTo>
                  <a:lnTo>
                    <a:pt x="6199" y="697"/>
                  </a:lnTo>
                  <a:lnTo>
                    <a:pt x="5502" y="1211"/>
                  </a:lnTo>
                  <a:lnTo>
                    <a:pt x="5209" y="1064"/>
                  </a:lnTo>
                  <a:lnTo>
                    <a:pt x="4916" y="991"/>
                  </a:lnTo>
                  <a:lnTo>
                    <a:pt x="4585" y="991"/>
                  </a:lnTo>
                  <a:lnTo>
                    <a:pt x="4255" y="1027"/>
                  </a:lnTo>
                  <a:lnTo>
                    <a:pt x="3999" y="1101"/>
                  </a:lnTo>
                  <a:lnTo>
                    <a:pt x="3778" y="1211"/>
                  </a:lnTo>
                  <a:lnTo>
                    <a:pt x="3595" y="1358"/>
                  </a:lnTo>
                  <a:lnTo>
                    <a:pt x="3412" y="1504"/>
                  </a:lnTo>
                  <a:lnTo>
                    <a:pt x="3228" y="1688"/>
                  </a:lnTo>
                  <a:lnTo>
                    <a:pt x="3118" y="1908"/>
                  </a:lnTo>
                  <a:lnTo>
                    <a:pt x="3008" y="2128"/>
                  </a:lnTo>
                  <a:lnTo>
                    <a:pt x="2935" y="2348"/>
                  </a:lnTo>
                  <a:lnTo>
                    <a:pt x="2861" y="2678"/>
                  </a:lnTo>
                  <a:lnTo>
                    <a:pt x="2788" y="3008"/>
                  </a:lnTo>
                  <a:lnTo>
                    <a:pt x="2751" y="3338"/>
                  </a:lnTo>
                  <a:lnTo>
                    <a:pt x="2641" y="3669"/>
                  </a:lnTo>
                  <a:lnTo>
                    <a:pt x="2605" y="3852"/>
                  </a:lnTo>
                  <a:lnTo>
                    <a:pt x="2495" y="3999"/>
                  </a:lnTo>
                  <a:lnTo>
                    <a:pt x="2275" y="4255"/>
                  </a:lnTo>
                  <a:lnTo>
                    <a:pt x="2018" y="4476"/>
                  </a:lnTo>
                  <a:lnTo>
                    <a:pt x="1761" y="4696"/>
                  </a:lnTo>
                  <a:lnTo>
                    <a:pt x="1284" y="5062"/>
                  </a:lnTo>
                  <a:lnTo>
                    <a:pt x="844" y="5466"/>
                  </a:lnTo>
                  <a:lnTo>
                    <a:pt x="661" y="5649"/>
                  </a:lnTo>
                  <a:lnTo>
                    <a:pt x="514" y="5906"/>
                  </a:lnTo>
                  <a:lnTo>
                    <a:pt x="367" y="6126"/>
                  </a:lnTo>
                  <a:lnTo>
                    <a:pt x="220" y="6420"/>
                  </a:lnTo>
                  <a:lnTo>
                    <a:pt x="110" y="6713"/>
                  </a:lnTo>
                  <a:lnTo>
                    <a:pt x="37" y="7007"/>
                  </a:lnTo>
                  <a:lnTo>
                    <a:pt x="0" y="7263"/>
                  </a:lnTo>
                  <a:lnTo>
                    <a:pt x="0" y="7557"/>
                  </a:lnTo>
                  <a:lnTo>
                    <a:pt x="37" y="7850"/>
                  </a:lnTo>
                  <a:lnTo>
                    <a:pt x="74" y="8144"/>
                  </a:lnTo>
                  <a:lnTo>
                    <a:pt x="147" y="8400"/>
                  </a:lnTo>
                  <a:lnTo>
                    <a:pt x="220" y="8657"/>
                  </a:lnTo>
                  <a:lnTo>
                    <a:pt x="367" y="8914"/>
                  </a:lnTo>
                  <a:lnTo>
                    <a:pt x="514" y="9171"/>
                  </a:lnTo>
                  <a:lnTo>
                    <a:pt x="661" y="9391"/>
                  </a:lnTo>
                  <a:lnTo>
                    <a:pt x="844" y="9611"/>
                  </a:lnTo>
                  <a:lnTo>
                    <a:pt x="1064" y="9831"/>
                  </a:lnTo>
                  <a:lnTo>
                    <a:pt x="1284" y="10014"/>
                  </a:lnTo>
                  <a:lnTo>
                    <a:pt x="1541" y="10161"/>
                  </a:lnTo>
                  <a:lnTo>
                    <a:pt x="1798" y="10308"/>
                  </a:lnTo>
                  <a:lnTo>
                    <a:pt x="2054" y="10381"/>
                  </a:lnTo>
                  <a:lnTo>
                    <a:pt x="2348" y="10491"/>
                  </a:lnTo>
                  <a:lnTo>
                    <a:pt x="2641" y="10528"/>
                  </a:lnTo>
                  <a:lnTo>
                    <a:pt x="2898" y="10565"/>
                  </a:lnTo>
                  <a:lnTo>
                    <a:pt x="3192" y="10565"/>
                  </a:lnTo>
                  <a:lnTo>
                    <a:pt x="3485" y="10528"/>
                  </a:lnTo>
                  <a:lnTo>
                    <a:pt x="3742" y="10491"/>
                  </a:lnTo>
                  <a:lnTo>
                    <a:pt x="4035" y="10418"/>
                  </a:lnTo>
                  <a:lnTo>
                    <a:pt x="4365" y="10271"/>
                  </a:lnTo>
                  <a:lnTo>
                    <a:pt x="4696" y="10161"/>
                  </a:lnTo>
                  <a:lnTo>
                    <a:pt x="4879" y="10124"/>
                  </a:lnTo>
                  <a:lnTo>
                    <a:pt x="5209" y="10124"/>
                  </a:lnTo>
                  <a:lnTo>
                    <a:pt x="5392" y="10161"/>
                  </a:lnTo>
                  <a:lnTo>
                    <a:pt x="5502" y="10271"/>
                  </a:lnTo>
                  <a:lnTo>
                    <a:pt x="5613" y="10381"/>
                  </a:lnTo>
                  <a:lnTo>
                    <a:pt x="5833" y="10601"/>
                  </a:lnTo>
                  <a:lnTo>
                    <a:pt x="5979" y="10711"/>
                  </a:lnTo>
                  <a:lnTo>
                    <a:pt x="6089" y="10785"/>
                  </a:lnTo>
                  <a:lnTo>
                    <a:pt x="6273" y="10858"/>
                  </a:lnTo>
                  <a:lnTo>
                    <a:pt x="6420" y="10895"/>
                  </a:lnTo>
                  <a:lnTo>
                    <a:pt x="6933" y="10895"/>
                  </a:lnTo>
                  <a:lnTo>
                    <a:pt x="7227" y="10858"/>
                  </a:lnTo>
                  <a:lnTo>
                    <a:pt x="7483" y="10821"/>
                  </a:lnTo>
                  <a:lnTo>
                    <a:pt x="7740" y="10748"/>
                  </a:lnTo>
                  <a:lnTo>
                    <a:pt x="7997" y="10638"/>
                  </a:lnTo>
                  <a:lnTo>
                    <a:pt x="8217" y="10528"/>
                  </a:lnTo>
                  <a:lnTo>
                    <a:pt x="8437" y="10381"/>
                  </a:lnTo>
                  <a:lnTo>
                    <a:pt x="8657" y="10198"/>
                  </a:lnTo>
                  <a:lnTo>
                    <a:pt x="8877" y="10014"/>
                  </a:lnTo>
                  <a:lnTo>
                    <a:pt x="9061" y="9831"/>
                  </a:lnTo>
                  <a:lnTo>
                    <a:pt x="9207" y="9611"/>
                  </a:lnTo>
                  <a:lnTo>
                    <a:pt x="9354" y="9391"/>
                  </a:lnTo>
                  <a:lnTo>
                    <a:pt x="9501" y="9171"/>
                  </a:lnTo>
                  <a:lnTo>
                    <a:pt x="9574" y="8914"/>
                  </a:lnTo>
                  <a:lnTo>
                    <a:pt x="9684" y="8694"/>
                  </a:lnTo>
                  <a:lnTo>
                    <a:pt x="9721" y="8400"/>
                  </a:lnTo>
                  <a:lnTo>
                    <a:pt x="9721" y="8144"/>
                  </a:lnTo>
                  <a:lnTo>
                    <a:pt x="9721" y="7887"/>
                  </a:lnTo>
                  <a:lnTo>
                    <a:pt x="9684" y="7630"/>
                  </a:lnTo>
                  <a:lnTo>
                    <a:pt x="9611" y="7373"/>
                  </a:lnTo>
                  <a:lnTo>
                    <a:pt x="9537" y="7117"/>
                  </a:lnTo>
                  <a:lnTo>
                    <a:pt x="9281" y="6640"/>
                  </a:lnTo>
                  <a:lnTo>
                    <a:pt x="9171" y="6383"/>
                  </a:lnTo>
                  <a:lnTo>
                    <a:pt x="9061" y="6090"/>
                  </a:lnTo>
                  <a:lnTo>
                    <a:pt x="9061" y="5833"/>
                  </a:lnTo>
                  <a:lnTo>
                    <a:pt x="9061" y="5576"/>
                  </a:lnTo>
                  <a:lnTo>
                    <a:pt x="9097" y="5319"/>
                  </a:lnTo>
                  <a:lnTo>
                    <a:pt x="9134" y="5062"/>
                  </a:lnTo>
                  <a:lnTo>
                    <a:pt x="9317" y="4512"/>
                  </a:lnTo>
                  <a:lnTo>
                    <a:pt x="9501" y="4035"/>
                  </a:lnTo>
                  <a:lnTo>
                    <a:pt x="9684" y="3559"/>
                  </a:lnTo>
                  <a:lnTo>
                    <a:pt x="9794" y="3082"/>
                  </a:lnTo>
                  <a:lnTo>
                    <a:pt x="9831" y="2825"/>
                  </a:lnTo>
                  <a:lnTo>
                    <a:pt x="9831" y="2568"/>
                  </a:lnTo>
                  <a:lnTo>
                    <a:pt x="9794" y="2311"/>
                  </a:lnTo>
                  <a:lnTo>
                    <a:pt x="9721" y="2055"/>
                  </a:lnTo>
                  <a:lnTo>
                    <a:pt x="9611" y="1834"/>
                  </a:lnTo>
                  <a:lnTo>
                    <a:pt x="9501" y="1578"/>
                  </a:lnTo>
                  <a:lnTo>
                    <a:pt x="9354" y="1358"/>
                  </a:lnTo>
                  <a:lnTo>
                    <a:pt x="9207" y="1174"/>
                  </a:lnTo>
                  <a:lnTo>
                    <a:pt x="8841" y="771"/>
                  </a:lnTo>
                  <a:lnTo>
                    <a:pt x="8400" y="404"/>
                  </a:lnTo>
                  <a:lnTo>
                    <a:pt x="7960" y="110"/>
                  </a:lnTo>
                  <a:lnTo>
                    <a:pt x="7850" y="37"/>
                  </a:lnTo>
                  <a:lnTo>
                    <a:pt x="7703" y="0"/>
                  </a:lnTo>
                  <a:close/>
                  <a:moveTo>
                    <a:pt x="12912" y="10675"/>
                  </a:moveTo>
                  <a:lnTo>
                    <a:pt x="12839" y="10711"/>
                  </a:lnTo>
                  <a:lnTo>
                    <a:pt x="12765" y="10785"/>
                  </a:lnTo>
                  <a:lnTo>
                    <a:pt x="12729" y="10858"/>
                  </a:lnTo>
                  <a:lnTo>
                    <a:pt x="12729" y="11005"/>
                  </a:lnTo>
                  <a:lnTo>
                    <a:pt x="12765" y="11115"/>
                  </a:lnTo>
                  <a:lnTo>
                    <a:pt x="12876" y="11225"/>
                  </a:lnTo>
                  <a:lnTo>
                    <a:pt x="13022" y="11262"/>
                  </a:lnTo>
                  <a:lnTo>
                    <a:pt x="13132" y="11225"/>
                  </a:lnTo>
                  <a:lnTo>
                    <a:pt x="13242" y="11115"/>
                  </a:lnTo>
                  <a:lnTo>
                    <a:pt x="13279" y="11005"/>
                  </a:lnTo>
                  <a:lnTo>
                    <a:pt x="13279" y="10858"/>
                  </a:lnTo>
                  <a:lnTo>
                    <a:pt x="13242" y="10785"/>
                  </a:lnTo>
                  <a:lnTo>
                    <a:pt x="13169" y="10711"/>
                  </a:lnTo>
                  <a:lnTo>
                    <a:pt x="13096" y="10675"/>
                  </a:lnTo>
                  <a:close/>
                  <a:moveTo>
                    <a:pt x="13572" y="11262"/>
                  </a:moveTo>
                  <a:lnTo>
                    <a:pt x="13499" y="11298"/>
                  </a:lnTo>
                  <a:lnTo>
                    <a:pt x="13462" y="11372"/>
                  </a:lnTo>
                  <a:lnTo>
                    <a:pt x="13389" y="11408"/>
                  </a:lnTo>
                  <a:lnTo>
                    <a:pt x="13316" y="11445"/>
                  </a:lnTo>
                  <a:lnTo>
                    <a:pt x="13242" y="11555"/>
                  </a:lnTo>
                  <a:lnTo>
                    <a:pt x="13242" y="11702"/>
                  </a:lnTo>
                  <a:lnTo>
                    <a:pt x="13242" y="11775"/>
                  </a:lnTo>
                  <a:lnTo>
                    <a:pt x="13279" y="11849"/>
                  </a:lnTo>
                  <a:lnTo>
                    <a:pt x="13352" y="11959"/>
                  </a:lnTo>
                  <a:lnTo>
                    <a:pt x="13609" y="11959"/>
                  </a:lnTo>
                  <a:lnTo>
                    <a:pt x="13719" y="11922"/>
                  </a:lnTo>
                  <a:lnTo>
                    <a:pt x="13829" y="11849"/>
                  </a:lnTo>
                  <a:lnTo>
                    <a:pt x="13866" y="11738"/>
                  </a:lnTo>
                  <a:lnTo>
                    <a:pt x="13939" y="11628"/>
                  </a:lnTo>
                  <a:lnTo>
                    <a:pt x="13939" y="11555"/>
                  </a:lnTo>
                  <a:lnTo>
                    <a:pt x="13939" y="11518"/>
                  </a:lnTo>
                  <a:lnTo>
                    <a:pt x="13903" y="11445"/>
                  </a:lnTo>
                  <a:lnTo>
                    <a:pt x="13866" y="11372"/>
                  </a:lnTo>
                  <a:lnTo>
                    <a:pt x="13829" y="11298"/>
                  </a:lnTo>
                  <a:lnTo>
                    <a:pt x="13719" y="11262"/>
                  </a:lnTo>
                  <a:close/>
                  <a:moveTo>
                    <a:pt x="12215" y="11555"/>
                  </a:moveTo>
                  <a:lnTo>
                    <a:pt x="12142" y="11592"/>
                  </a:lnTo>
                  <a:lnTo>
                    <a:pt x="12069" y="11702"/>
                  </a:lnTo>
                  <a:lnTo>
                    <a:pt x="12032" y="11812"/>
                  </a:lnTo>
                  <a:lnTo>
                    <a:pt x="12032" y="11959"/>
                  </a:lnTo>
                  <a:lnTo>
                    <a:pt x="12032" y="12069"/>
                  </a:lnTo>
                  <a:lnTo>
                    <a:pt x="12105" y="12362"/>
                  </a:lnTo>
                  <a:lnTo>
                    <a:pt x="12252" y="12582"/>
                  </a:lnTo>
                  <a:lnTo>
                    <a:pt x="12325" y="12619"/>
                  </a:lnTo>
                  <a:lnTo>
                    <a:pt x="12399" y="12656"/>
                  </a:lnTo>
                  <a:lnTo>
                    <a:pt x="12509" y="12656"/>
                  </a:lnTo>
                  <a:lnTo>
                    <a:pt x="12582" y="12582"/>
                  </a:lnTo>
                  <a:lnTo>
                    <a:pt x="12619" y="12545"/>
                  </a:lnTo>
                  <a:lnTo>
                    <a:pt x="12692" y="12545"/>
                  </a:lnTo>
                  <a:lnTo>
                    <a:pt x="12802" y="12619"/>
                  </a:lnTo>
                  <a:lnTo>
                    <a:pt x="12876" y="12619"/>
                  </a:lnTo>
                  <a:lnTo>
                    <a:pt x="12949" y="12582"/>
                  </a:lnTo>
                  <a:lnTo>
                    <a:pt x="12986" y="12545"/>
                  </a:lnTo>
                  <a:lnTo>
                    <a:pt x="13022" y="12435"/>
                  </a:lnTo>
                  <a:lnTo>
                    <a:pt x="12986" y="12325"/>
                  </a:lnTo>
                  <a:lnTo>
                    <a:pt x="12912" y="12215"/>
                  </a:lnTo>
                  <a:lnTo>
                    <a:pt x="12802" y="12179"/>
                  </a:lnTo>
                  <a:lnTo>
                    <a:pt x="12655" y="12142"/>
                  </a:lnTo>
                  <a:lnTo>
                    <a:pt x="12545" y="12142"/>
                  </a:lnTo>
                  <a:lnTo>
                    <a:pt x="12472" y="12179"/>
                  </a:lnTo>
                  <a:lnTo>
                    <a:pt x="12399" y="12032"/>
                  </a:lnTo>
                  <a:lnTo>
                    <a:pt x="12399" y="11849"/>
                  </a:lnTo>
                  <a:lnTo>
                    <a:pt x="12399" y="11665"/>
                  </a:lnTo>
                  <a:lnTo>
                    <a:pt x="12362" y="11592"/>
                  </a:lnTo>
                  <a:lnTo>
                    <a:pt x="12289" y="11555"/>
                  </a:lnTo>
                  <a:close/>
                  <a:moveTo>
                    <a:pt x="14049" y="5466"/>
                  </a:moveTo>
                  <a:lnTo>
                    <a:pt x="14196" y="5503"/>
                  </a:lnTo>
                  <a:lnTo>
                    <a:pt x="14490" y="5649"/>
                  </a:lnTo>
                  <a:lnTo>
                    <a:pt x="14673" y="5723"/>
                  </a:lnTo>
                  <a:lnTo>
                    <a:pt x="14930" y="5906"/>
                  </a:lnTo>
                  <a:lnTo>
                    <a:pt x="15150" y="6090"/>
                  </a:lnTo>
                  <a:lnTo>
                    <a:pt x="15370" y="6310"/>
                  </a:lnTo>
                  <a:lnTo>
                    <a:pt x="15590" y="6566"/>
                  </a:lnTo>
                  <a:lnTo>
                    <a:pt x="15773" y="6860"/>
                  </a:lnTo>
                  <a:lnTo>
                    <a:pt x="15883" y="7190"/>
                  </a:lnTo>
                  <a:lnTo>
                    <a:pt x="15993" y="7520"/>
                  </a:lnTo>
                  <a:lnTo>
                    <a:pt x="16067" y="7850"/>
                  </a:lnTo>
                  <a:lnTo>
                    <a:pt x="16104" y="8217"/>
                  </a:lnTo>
                  <a:lnTo>
                    <a:pt x="16104" y="8547"/>
                  </a:lnTo>
                  <a:lnTo>
                    <a:pt x="16067" y="9244"/>
                  </a:lnTo>
                  <a:lnTo>
                    <a:pt x="15957" y="9941"/>
                  </a:lnTo>
                  <a:lnTo>
                    <a:pt x="15773" y="10601"/>
                  </a:lnTo>
                  <a:lnTo>
                    <a:pt x="15517" y="11225"/>
                  </a:lnTo>
                  <a:lnTo>
                    <a:pt x="15370" y="11555"/>
                  </a:lnTo>
                  <a:lnTo>
                    <a:pt x="15186" y="11849"/>
                  </a:lnTo>
                  <a:lnTo>
                    <a:pt x="15003" y="12105"/>
                  </a:lnTo>
                  <a:lnTo>
                    <a:pt x="14783" y="12362"/>
                  </a:lnTo>
                  <a:lnTo>
                    <a:pt x="14526" y="12619"/>
                  </a:lnTo>
                  <a:lnTo>
                    <a:pt x="14269" y="12839"/>
                  </a:lnTo>
                  <a:lnTo>
                    <a:pt x="14013" y="13022"/>
                  </a:lnTo>
                  <a:lnTo>
                    <a:pt x="13719" y="13169"/>
                  </a:lnTo>
                  <a:lnTo>
                    <a:pt x="13389" y="13316"/>
                  </a:lnTo>
                  <a:lnTo>
                    <a:pt x="13059" y="13463"/>
                  </a:lnTo>
                  <a:lnTo>
                    <a:pt x="12802" y="13499"/>
                  </a:lnTo>
                  <a:lnTo>
                    <a:pt x="12509" y="13536"/>
                  </a:lnTo>
                  <a:lnTo>
                    <a:pt x="12325" y="13499"/>
                  </a:lnTo>
                  <a:lnTo>
                    <a:pt x="12179" y="13426"/>
                  </a:lnTo>
                  <a:lnTo>
                    <a:pt x="12032" y="13279"/>
                  </a:lnTo>
                  <a:lnTo>
                    <a:pt x="11922" y="13169"/>
                  </a:lnTo>
                  <a:lnTo>
                    <a:pt x="11482" y="12692"/>
                  </a:lnTo>
                  <a:lnTo>
                    <a:pt x="11298" y="12435"/>
                  </a:lnTo>
                  <a:lnTo>
                    <a:pt x="11225" y="12289"/>
                  </a:lnTo>
                  <a:lnTo>
                    <a:pt x="11188" y="12105"/>
                  </a:lnTo>
                  <a:lnTo>
                    <a:pt x="11188" y="11922"/>
                  </a:lnTo>
                  <a:lnTo>
                    <a:pt x="11262" y="11738"/>
                  </a:lnTo>
                  <a:lnTo>
                    <a:pt x="11445" y="11408"/>
                  </a:lnTo>
                  <a:lnTo>
                    <a:pt x="11812" y="10785"/>
                  </a:lnTo>
                  <a:lnTo>
                    <a:pt x="12142" y="10161"/>
                  </a:lnTo>
                  <a:lnTo>
                    <a:pt x="12472" y="9501"/>
                  </a:lnTo>
                  <a:lnTo>
                    <a:pt x="12765" y="8877"/>
                  </a:lnTo>
                  <a:lnTo>
                    <a:pt x="12876" y="8547"/>
                  </a:lnTo>
                  <a:lnTo>
                    <a:pt x="12949" y="8217"/>
                  </a:lnTo>
                  <a:lnTo>
                    <a:pt x="12986" y="7887"/>
                  </a:lnTo>
                  <a:lnTo>
                    <a:pt x="12949" y="7593"/>
                  </a:lnTo>
                  <a:lnTo>
                    <a:pt x="12876" y="7263"/>
                  </a:lnTo>
                  <a:lnTo>
                    <a:pt x="12765" y="6970"/>
                  </a:lnTo>
                  <a:lnTo>
                    <a:pt x="12729" y="6750"/>
                  </a:lnTo>
                  <a:lnTo>
                    <a:pt x="12692" y="6566"/>
                  </a:lnTo>
                  <a:lnTo>
                    <a:pt x="12729" y="6346"/>
                  </a:lnTo>
                  <a:lnTo>
                    <a:pt x="12802" y="6200"/>
                  </a:lnTo>
                  <a:lnTo>
                    <a:pt x="12876" y="6016"/>
                  </a:lnTo>
                  <a:lnTo>
                    <a:pt x="12986" y="5869"/>
                  </a:lnTo>
                  <a:lnTo>
                    <a:pt x="13132" y="5723"/>
                  </a:lnTo>
                  <a:lnTo>
                    <a:pt x="13279" y="5613"/>
                  </a:lnTo>
                  <a:lnTo>
                    <a:pt x="13316" y="5686"/>
                  </a:lnTo>
                  <a:lnTo>
                    <a:pt x="13389" y="5723"/>
                  </a:lnTo>
                  <a:lnTo>
                    <a:pt x="13536" y="5759"/>
                  </a:lnTo>
                  <a:lnTo>
                    <a:pt x="13646" y="5686"/>
                  </a:lnTo>
                  <a:lnTo>
                    <a:pt x="13719" y="5649"/>
                  </a:lnTo>
                  <a:lnTo>
                    <a:pt x="13756" y="5576"/>
                  </a:lnTo>
                  <a:lnTo>
                    <a:pt x="13829" y="5503"/>
                  </a:lnTo>
                  <a:lnTo>
                    <a:pt x="13939" y="5466"/>
                  </a:lnTo>
                  <a:close/>
                  <a:moveTo>
                    <a:pt x="13646" y="3852"/>
                  </a:moveTo>
                  <a:lnTo>
                    <a:pt x="13609" y="3925"/>
                  </a:lnTo>
                  <a:lnTo>
                    <a:pt x="13499" y="4182"/>
                  </a:lnTo>
                  <a:lnTo>
                    <a:pt x="13462" y="4476"/>
                  </a:lnTo>
                  <a:lnTo>
                    <a:pt x="13462" y="4732"/>
                  </a:lnTo>
                  <a:lnTo>
                    <a:pt x="13499" y="5026"/>
                  </a:lnTo>
                  <a:lnTo>
                    <a:pt x="13316" y="5099"/>
                  </a:lnTo>
                  <a:lnTo>
                    <a:pt x="13132" y="5173"/>
                  </a:lnTo>
                  <a:lnTo>
                    <a:pt x="13022" y="4769"/>
                  </a:lnTo>
                  <a:lnTo>
                    <a:pt x="12839" y="4439"/>
                  </a:lnTo>
                  <a:lnTo>
                    <a:pt x="12802" y="4402"/>
                  </a:lnTo>
                  <a:lnTo>
                    <a:pt x="12729" y="4402"/>
                  </a:lnTo>
                  <a:lnTo>
                    <a:pt x="12692" y="4439"/>
                  </a:lnTo>
                  <a:lnTo>
                    <a:pt x="12692" y="4476"/>
                  </a:lnTo>
                  <a:lnTo>
                    <a:pt x="12655" y="4732"/>
                  </a:lnTo>
                  <a:lnTo>
                    <a:pt x="12692" y="4952"/>
                  </a:lnTo>
                  <a:lnTo>
                    <a:pt x="12802" y="5429"/>
                  </a:lnTo>
                  <a:lnTo>
                    <a:pt x="12582" y="5649"/>
                  </a:lnTo>
                  <a:lnTo>
                    <a:pt x="12399" y="5466"/>
                  </a:lnTo>
                  <a:lnTo>
                    <a:pt x="12142" y="5173"/>
                  </a:lnTo>
                  <a:lnTo>
                    <a:pt x="12105" y="5136"/>
                  </a:lnTo>
                  <a:lnTo>
                    <a:pt x="12032" y="5173"/>
                  </a:lnTo>
                  <a:lnTo>
                    <a:pt x="11995" y="5209"/>
                  </a:lnTo>
                  <a:lnTo>
                    <a:pt x="11995" y="5283"/>
                  </a:lnTo>
                  <a:lnTo>
                    <a:pt x="12032" y="5466"/>
                  </a:lnTo>
                  <a:lnTo>
                    <a:pt x="12142" y="5649"/>
                  </a:lnTo>
                  <a:lnTo>
                    <a:pt x="12252" y="5796"/>
                  </a:lnTo>
                  <a:lnTo>
                    <a:pt x="12435" y="5906"/>
                  </a:lnTo>
                  <a:lnTo>
                    <a:pt x="12399" y="6016"/>
                  </a:lnTo>
                  <a:lnTo>
                    <a:pt x="12362" y="6053"/>
                  </a:lnTo>
                  <a:lnTo>
                    <a:pt x="12142" y="6016"/>
                  </a:lnTo>
                  <a:lnTo>
                    <a:pt x="11738" y="5833"/>
                  </a:lnTo>
                  <a:lnTo>
                    <a:pt x="11665" y="5686"/>
                  </a:lnTo>
                  <a:lnTo>
                    <a:pt x="11628" y="5649"/>
                  </a:lnTo>
                  <a:lnTo>
                    <a:pt x="11592" y="5686"/>
                  </a:lnTo>
                  <a:lnTo>
                    <a:pt x="11555" y="5833"/>
                  </a:lnTo>
                  <a:lnTo>
                    <a:pt x="11518" y="5906"/>
                  </a:lnTo>
                  <a:lnTo>
                    <a:pt x="11518" y="5979"/>
                  </a:lnTo>
                  <a:lnTo>
                    <a:pt x="11555" y="6053"/>
                  </a:lnTo>
                  <a:lnTo>
                    <a:pt x="11628" y="6126"/>
                  </a:lnTo>
                  <a:lnTo>
                    <a:pt x="11775" y="6236"/>
                  </a:lnTo>
                  <a:lnTo>
                    <a:pt x="11995" y="6346"/>
                  </a:lnTo>
                  <a:lnTo>
                    <a:pt x="12289" y="6456"/>
                  </a:lnTo>
                  <a:lnTo>
                    <a:pt x="12252" y="6676"/>
                  </a:lnTo>
                  <a:lnTo>
                    <a:pt x="12289" y="6897"/>
                  </a:lnTo>
                  <a:lnTo>
                    <a:pt x="11555" y="6897"/>
                  </a:lnTo>
                  <a:lnTo>
                    <a:pt x="11445" y="6933"/>
                  </a:lnTo>
                  <a:lnTo>
                    <a:pt x="11408" y="7007"/>
                  </a:lnTo>
                  <a:lnTo>
                    <a:pt x="11408" y="7153"/>
                  </a:lnTo>
                  <a:lnTo>
                    <a:pt x="11408" y="7337"/>
                  </a:lnTo>
                  <a:lnTo>
                    <a:pt x="11482" y="7483"/>
                  </a:lnTo>
                  <a:lnTo>
                    <a:pt x="11555" y="7593"/>
                  </a:lnTo>
                  <a:lnTo>
                    <a:pt x="11592" y="7630"/>
                  </a:lnTo>
                  <a:lnTo>
                    <a:pt x="11922" y="7960"/>
                  </a:lnTo>
                  <a:lnTo>
                    <a:pt x="12142" y="8107"/>
                  </a:lnTo>
                  <a:lnTo>
                    <a:pt x="12252" y="8180"/>
                  </a:lnTo>
                  <a:lnTo>
                    <a:pt x="12362" y="8217"/>
                  </a:lnTo>
                  <a:lnTo>
                    <a:pt x="12472" y="8217"/>
                  </a:lnTo>
                  <a:lnTo>
                    <a:pt x="12362" y="8547"/>
                  </a:lnTo>
                  <a:lnTo>
                    <a:pt x="12252" y="8804"/>
                  </a:lnTo>
                  <a:lnTo>
                    <a:pt x="12215" y="8841"/>
                  </a:lnTo>
                  <a:lnTo>
                    <a:pt x="12179" y="8877"/>
                  </a:lnTo>
                  <a:lnTo>
                    <a:pt x="11812" y="8731"/>
                  </a:lnTo>
                  <a:lnTo>
                    <a:pt x="11555" y="8584"/>
                  </a:lnTo>
                  <a:lnTo>
                    <a:pt x="11335" y="8364"/>
                  </a:lnTo>
                  <a:lnTo>
                    <a:pt x="11225" y="8364"/>
                  </a:lnTo>
                  <a:lnTo>
                    <a:pt x="11188" y="8437"/>
                  </a:lnTo>
                  <a:lnTo>
                    <a:pt x="11188" y="8511"/>
                  </a:lnTo>
                  <a:lnTo>
                    <a:pt x="11335" y="8731"/>
                  </a:lnTo>
                  <a:lnTo>
                    <a:pt x="11555" y="8951"/>
                  </a:lnTo>
                  <a:lnTo>
                    <a:pt x="11812" y="9134"/>
                  </a:lnTo>
                  <a:lnTo>
                    <a:pt x="12069" y="9244"/>
                  </a:lnTo>
                  <a:lnTo>
                    <a:pt x="11848" y="9648"/>
                  </a:lnTo>
                  <a:lnTo>
                    <a:pt x="11738" y="9648"/>
                  </a:lnTo>
                  <a:lnTo>
                    <a:pt x="11665" y="9721"/>
                  </a:lnTo>
                  <a:lnTo>
                    <a:pt x="11262" y="9428"/>
                  </a:lnTo>
                  <a:lnTo>
                    <a:pt x="10895" y="9134"/>
                  </a:lnTo>
                  <a:lnTo>
                    <a:pt x="10858" y="9097"/>
                  </a:lnTo>
                  <a:lnTo>
                    <a:pt x="10821" y="9134"/>
                  </a:lnTo>
                  <a:lnTo>
                    <a:pt x="10601" y="9391"/>
                  </a:lnTo>
                  <a:lnTo>
                    <a:pt x="10381" y="9648"/>
                  </a:lnTo>
                  <a:lnTo>
                    <a:pt x="10308" y="9648"/>
                  </a:lnTo>
                  <a:lnTo>
                    <a:pt x="10234" y="9684"/>
                  </a:lnTo>
                  <a:lnTo>
                    <a:pt x="10198" y="9758"/>
                  </a:lnTo>
                  <a:lnTo>
                    <a:pt x="10234" y="9831"/>
                  </a:lnTo>
                  <a:lnTo>
                    <a:pt x="10748" y="10308"/>
                  </a:lnTo>
                  <a:lnTo>
                    <a:pt x="11188" y="10821"/>
                  </a:lnTo>
                  <a:lnTo>
                    <a:pt x="10968" y="11262"/>
                  </a:lnTo>
                  <a:lnTo>
                    <a:pt x="10785" y="11152"/>
                  </a:lnTo>
                  <a:lnTo>
                    <a:pt x="10601" y="11078"/>
                  </a:lnTo>
                  <a:lnTo>
                    <a:pt x="10381" y="11042"/>
                  </a:lnTo>
                  <a:lnTo>
                    <a:pt x="10308" y="11005"/>
                  </a:lnTo>
                  <a:lnTo>
                    <a:pt x="10198" y="10968"/>
                  </a:lnTo>
                  <a:lnTo>
                    <a:pt x="10161" y="10931"/>
                  </a:lnTo>
                  <a:lnTo>
                    <a:pt x="10088" y="10931"/>
                  </a:lnTo>
                  <a:lnTo>
                    <a:pt x="9978" y="10968"/>
                  </a:lnTo>
                  <a:lnTo>
                    <a:pt x="9941" y="11078"/>
                  </a:lnTo>
                  <a:lnTo>
                    <a:pt x="9941" y="11152"/>
                  </a:lnTo>
                  <a:lnTo>
                    <a:pt x="9978" y="11188"/>
                  </a:lnTo>
                  <a:lnTo>
                    <a:pt x="10124" y="11335"/>
                  </a:lnTo>
                  <a:lnTo>
                    <a:pt x="10308" y="11445"/>
                  </a:lnTo>
                  <a:lnTo>
                    <a:pt x="10565" y="11555"/>
                  </a:lnTo>
                  <a:lnTo>
                    <a:pt x="10675" y="11592"/>
                  </a:lnTo>
                  <a:lnTo>
                    <a:pt x="10785" y="11592"/>
                  </a:lnTo>
                  <a:lnTo>
                    <a:pt x="10748" y="11775"/>
                  </a:lnTo>
                  <a:lnTo>
                    <a:pt x="10711" y="11959"/>
                  </a:lnTo>
                  <a:lnTo>
                    <a:pt x="10675" y="12179"/>
                  </a:lnTo>
                  <a:lnTo>
                    <a:pt x="10711" y="12362"/>
                  </a:lnTo>
                  <a:lnTo>
                    <a:pt x="10785" y="12582"/>
                  </a:lnTo>
                  <a:lnTo>
                    <a:pt x="10638" y="12692"/>
                  </a:lnTo>
                  <a:lnTo>
                    <a:pt x="10455" y="12876"/>
                  </a:lnTo>
                  <a:lnTo>
                    <a:pt x="10381" y="12949"/>
                  </a:lnTo>
                  <a:lnTo>
                    <a:pt x="10308" y="12949"/>
                  </a:lnTo>
                  <a:lnTo>
                    <a:pt x="10271" y="12986"/>
                  </a:lnTo>
                  <a:lnTo>
                    <a:pt x="10234" y="13059"/>
                  </a:lnTo>
                  <a:lnTo>
                    <a:pt x="10234" y="13169"/>
                  </a:lnTo>
                  <a:lnTo>
                    <a:pt x="10271" y="13206"/>
                  </a:lnTo>
                  <a:lnTo>
                    <a:pt x="10308" y="13242"/>
                  </a:lnTo>
                  <a:lnTo>
                    <a:pt x="10455" y="13242"/>
                  </a:lnTo>
                  <a:lnTo>
                    <a:pt x="10565" y="13206"/>
                  </a:lnTo>
                  <a:lnTo>
                    <a:pt x="10748" y="13059"/>
                  </a:lnTo>
                  <a:lnTo>
                    <a:pt x="11005" y="12912"/>
                  </a:lnTo>
                  <a:lnTo>
                    <a:pt x="11408" y="13352"/>
                  </a:lnTo>
                  <a:lnTo>
                    <a:pt x="11482" y="13426"/>
                  </a:lnTo>
                  <a:lnTo>
                    <a:pt x="11335" y="13609"/>
                  </a:lnTo>
                  <a:lnTo>
                    <a:pt x="11262" y="13829"/>
                  </a:lnTo>
                  <a:lnTo>
                    <a:pt x="11188" y="13829"/>
                  </a:lnTo>
                  <a:lnTo>
                    <a:pt x="11115" y="13866"/>
                  </a:lnTo>
                  <a:lnTo>
                    <a:pt x="11005" y="13939"/>
                  </a:lnTo>
                  <a:lnTo>
                    <a:pt x="10968" y="14013"/>
                  </a:lnTo>
                  <a:lnTo>
                    <a:pt x="11005" y="14123"/>
                  </a:lnTo>
                  <a:lnTo>
                    <a:pt x="11041" y="14233"/>
                  </a:lnTo>
                  <a:lnTo>
                    <a:pt x="11151" y="14306"/>
                  </a:lnTo>
                  <a:lnTo>
                    <a:pt x="11262" y="14343"/>
                  </a:lnTo>
                  <a:lnTo>
                    <a:pt x="11372" y="14343"/>
                  </a:lnTo>
                  <a:lnTo>
                    <a:pt x="11482" y="14270"/>
                  </a:lnTo>
                  <a:lnTo>
                    <a:pt x="11555" y="14196"/>
                  </a:lnTo>
                  <a:lnTo>
                    <a:pt x="11628" y="14086"/>
                  </a:lnTo>
                  <a:lnTo>
                    <a:pt x="11665" y="13976"/>
                  </a:lnTo>
                  <a:lnTo>
                    <a:pt x="11665" y="13866"/>
                  </a:lnTo>
                  <a:lnTo>
                    <a:pt x="11738" y="13719"/>
                  </a:lnTo>
                  <a:lnTo>
                    <a:pt x="11848" y="13829"/>
                  </a:lnTo>
                  <a:lnTo>
                    <a:pt x="11995" y="13903"/>
                  </a:lnTo>
                  <a:lnTo>
                    <a:pt x="12142" y="13976"/>
                  </a:lnTo>
                  <a:lnTo>
                    <a:pt x="12325" y="14013"/>
                  </a:lnTo>
                  <a:lnTo>
                    <a:pt x="12362" y="14049"/>
                  </a:lnTo>
                  <a:lnTo>
                    <a:pt x="12252" y="14270"/>
                  </a:lnTo>
                  <a:lnTo>
                    <a:pt x="12179" y="14453"/>
                  </a:lnTo>
                  <a:lnTo>
                    <a:pt x="12105" y="14563"/>
                  </a:lnTo>
                  <a:lnTo>
                    <a:pt x="11995" y="14600"/>
                  </a:lnTo>
                  <a:lnTo>
                    <a:pt x="11958" y="14600"/>
                  </a:lnTo>
                  <a:lnTo>
                    <a:pt x="11885" y="14636"/>
                  </a:lnTo>
                  <a:lnTo>
                    <a:pt x="11848" y="14746"/>
                  </a:lnTo>
                  <a:lnTo>
                    <a:pt x="11848" y="14856"/>
                  </a:lnTo>
                  <a:lnTo>
                    <a:pt x="11922" y="14930"/>
                  </a:lnTo>
                  <a:lnTo>
                    <a:pt x="11995" y="15003"/>
                  </a:lnTo>
                  <a:lnTo>
                    <a:pt x="12069" y="15003"/>
                  </a:lnTo>
                  <a:lnTo>
                    <a:pt x="12215" y="14966"/>
                  </a:lnTo>
                  <a:lnTo>
                    <a:pt x="12362" y="14856"/>
                  </a:lnTo>
                  <a:lnTo>
                    <a:pt x="12472" y="14746"/>
                  </a:lnTo>
                  <a:lnTo>
                    <a:pt x="12545" y="14563"/>
                  </a:lnTo>
                  <a:lnTo>
                    <a:pt x="12619" y="14416"/>
                  </a:lnTo>
                  <a:lnTo>
                    <a:pt x="12692" y="14049"/>
                  </a:lnTo>
                  <a:lnTo>
                    <a:pt x="13132" y="13976"/>
                  </a:lnTo>
                  <a:lnTo>
                    <a:pt x="13536" y="13829"/>
                  </a:lnTo>
                  <a:lnTo>
                    <a:pt x="13279" y="14526"/>
                  </a:lnTo>
                  <a:lnTo>
                    <a:pt x="13206" y="14710"/>
                  </a:lnTo>
                  <a:lnTo>
                    <a:pt x="13206" y="14820"/>
                  </a:lnTo>
                  <a:lnTo>
                    <a:pt x="13242" y="14856"/>
                  </a:lnTo>
                  <a:lnTo>
                    <a:pt x="13279" y="14930"/>
                  </a:lnTo>
                  <a:lnTo>
                    <a:pt x="13352" y="14966"/>
                  </a:lnTo>
                  <a:lnTo>
                    <a:pt x="13426" y="14966"/>
                  </a:lnTo>
                  <a:lnTo>
                    <a:pt x="13499" y="14930"/>
                  </a:lnTo>
                  <a:lnTo>
                    <a:pt x="13572" y="14893"/>
                  </a:lnTo>
                  <a:lnTo>
                    <a:pt x="13609" y="14820"/>
                  </a:lnTo>
                  <a:lnTo>
                    <a:pt x="13719" y="14563"/>
                  </a:lnTo>
                  <a:lnTo>
                    <a:pt x="13793" y="14270"/>
                  </a:lnTo>
                  <a:lnTo>
                    <a:pt x="13829" y="13976"/>
                  </a:lnTo>
                  <a:lnTo>
                    <a:pt x="13829" y="13719"/>
                  </a:lnTo>
                  <a:lnTo>
                    <a:pt x="14269" y="13463"/>
                  </a:lnTo>
                  <a:lnTo>
                    <a:pt x="14306" y="13939"/>
                  </a:lnTo>
                  <a:lnTo>
                    <a:pt x="14343" y="14049"/>
                  </a:lnTo>
                  <a:lnTo>
                    <a:pt x="14379" y="14123"/>
                  </a:lnTo>
                  <a:lnTo>
                    <a:pt x="14379" y="14159"/>
                  </a:lnTo>
                  <a:lnTo>
                    <a:pt x="14416" y="14270"/>
                  </a:lnTo>
                  <a:lnTo>
                    <a:pt x="14490" y="14343"/>
                  </a:lnTo>
                  <a:lnTo>
                    <a:pt x="14673" y="14343"/>
                  </a:lnTo>
                  <a:lnTo>
                    <a:pt x="14673" y="14306"/>
                  </a:lnTo>
                  <a:lnTo>
                    <a:pt x="14746" y="14233"/>
                  </a:lnTo>
                  <a:lnTo>
                    <a:pt x="14783" y="14159"/>
                  </a:lnTo>
                  <a:lnTo>
                    <a:pt x="14710" y="13903"/>
                  </a:lnTo>
                  <a:lnTo>
                    <a:pt x="14673" y="13646"/>
                  </a:lnTo>
                  <a:lnTo>
                    <a:pt x="14563" y="13279"/>
                  </a:lnTo>
                  <a:lnTo>
                    <a:pt x="15003" y="12876"/>
                  </a:lnTo>
                  <a:lnTo>
                    <a:pt x="15113" y="13022"/>
                  </a:lnTo>
                  <a:lnTo>
                    <a:pt x="15223" y="13132"/>
                  </a:lnTo>
                  <a:lnTo>
                    <a:pt x="15370" y="13352"/>
                  </a:lnTo>
                  <a:lnTo>
                    <a:pt x="15480" y="13463"/>
                  </a:lnTo>
                  <a:lnTo>
                    <a:pt x="15590" y="13536"/>
                  </a:lnTo>
                  <a:lnTo>
                    <a:pt x="15663" y="13536"/>
                  </a:lnTo>
                  <a:lnTo>
                    <a:pt x="15737" y="13463"/>
                  </a:lnTo>
                  <a:lnTo>
                    <a:pt x="15773" y="13389"/>
                  </a:lnTo>
                  <a:lnTo>
                    <a:pt x="15773" y="13316"/>
                  </a:lnTo>
                  <a:lnTo>
                    <a:pt x="15737" y="13132"/>
                  </a:lnTo>
                  <a:lnTo>
                    <a:pt x="15627" y="12986"/>
                  </a:lnTo>
                  <a:lnTo>
                    <a:pt x="15480" y="12876"/>
                  </a:lnTo>
                  <a:lnTo>
                    <a:pt x="15370" y="12729"/>
                  </a:lnTo>
                  <a:lnTo>
                    <a:pt x="15260" y="12582"/>
                  </a:lnTo>
                  <a:lnTo>
                    <a:pt x="15480" y="12289"/>
                  </a:lnTo>
                  <a:lnTo>
                    <a:pt x="15700" y="11995"/>
                  </a:lnTo>
                  <a:lnTo>
                    <a:pt x="15773" y="12069"/>
                  </a:lnTo>
                  <a:lnTo>
                    <a:pt x="15993" y="12215"/>
                  </a:lnTo>
                  <a:lnTo>
                    <a:pt x="16177" y="12399"/>
                  </a:lnTo>
                  <a:lnTo>
                    <a:pt x="16250" y="12435"/>
                  </a:lnTo>
                  <a:lnTo>
                    <a:pt x="16397" y="12435"/>
                  </a:lnTo>
                  <a:lnTo>
                    <a:pt x="16434" y="12399"/>
                  </a:lnTo>
                  <a:lnTo>
                    <a:pt x="16470" y="12325"/>
                  </a:lnTo>
                  <a:lnTo>
                    <a:pt x="16507" y="12252"/>
                  </a:lnTo>
                  <a:lnTo>
                    <a:pt x="16507" y="12179"/>
                  </a:lnTo>
                  <a:lnTo>
                    <a:pt x="16434" y="12105"/>
                  </a:lnTo>
                  <a:lnTo>
                    <a:pt x="16250" y="11922"/>
                  </a:lnTo>
                  <a:lnTo>
                    <a:pt x="16030" y="11775"/>
                  </a:lnTo>
                  <a:lnTo>
                    <a:pt x="15883" y="11702"/>
                  </a:lnTo>
                  <a:lnTo>
                    <a:pt x="16140" y="11115"/>
                  </a:lnTo>
                  <a:lnTo>
                    <a:pt x="16324" y="11225"/>
                  </a:lnTo>
                  <a:lnTo>
                    <a:pt x="16617" y="11335"/>
                  </a:lnTo>
                  <a:lnTo>
                    <a:pt x="16984" y="11408"/>
                  </a:lnTo>
                  <a:lnTo>
                    <a:pt x="17057" y="11408"/>
                  </a:lnTo>
                  <a:lnTo>
                    <a:pt x="17094" y="11372"/>
                  </a:lnTo>
                  <a:lnTo>
                    <a:pt x="17131" y="11298"/>
                  </a:lnTo>
                  <a:lnTo>
                    <a:pt x="17167" y="11225"/>
                  </a:lnTo>
                  <a:lnTo>
                    <a:pt x="17167" y="11152"/>
                  </a:lnTo>
                  <a:lnTo>
                    <a:pt x="17131" y="11078"/>
                  </a:lnTo>
                  <a:lnTo>
                    <a:pt x="17094" y="11042"/>
                  </a:lnTo>
                  <a:lnTo>
                    <a:pt x="17021" y="11005"/>
                  </a:lnTo>
                  <a:lnTo>
                    <a:pt x="16764" y="10968"/>
                  </a:lnTo>
                  <a:lnTo>
                    <a:pt x="16544" y="10895"/>
                  </a:lnTo>
                  <a:lnTo>
                    <a:pt x="16250" y="10821"/>
                  </a:lnTo>
                  <a:lnTo>
                    <a:pt x="16397" y="10345"/>
                  </a:lnTo>
                  <a:lnTo>
                    <a:pt x="16507" y="9831"/>
                  </a:lnTo>
                  <a:lnTo>
                    <a:pt x="16727" y="9941"/>
                  </a:lnTo>
                  <a:lnTo>
                    <a:pt x="16984" y="9978"/>
                  </a:lnTo>
                  <a:lnTo>
                    <a:pt x="17131" y="10014"/>
                  </a:lnTo>
                  <a:lnTo>
                    <a:pt x="17277" y="10014"/>
                  </a:lnTo>
                  <a:lnTo>
                    <a:pt x="17424" y="9978"/>
                  </a:lnTo>
                  <a:lnTo>
                    <a:pt x="17461" y="9904"/>
                  </a:lnTo>
                  <a:lnTo>
                    <a:pt x="17497" y="9831"/>
                  </a:lnTo>
                  <a:lnTo>
                    <a:pt x="17497" y="9794"/>
                  </a:lnTo>
                  <a:lnTo>
                    <a:pt x="17497" y="9721"/>
                  </a:lnTo>
                  <a:lnTo>
                    <a:pt x="17387" y="9648"/>
                  </a:lnTo>
                  <a:lnTo>
                    <a:pt x="17277" y="9611"/>
                  </a:lnTo>
                  <a:lnTo>
                    <a:pt x="17167" y="9574"/>
                  </a:lnTo>
                  <a:lnTo>
                    <a:pt x="16544" y="9501"/>
                  </a:lnTo>
                  <a:lnTo>
                    <a:pt x="16544" y="9464"/>
                  </a:lnTo>
                  <a:lnTo>
                    <a:pt x="16580" y="8987"/>
                  </a:lnTo>
                  <a:lnTo>
                    <a:pt x="16617" y="8511"/>
                  </a:lnTo>
                  <a:lnTo>
                    <a:pt x="16800" y="8584"/>
                  </a:lnTo>
                  <a:lnTo>
                    <a:pt x="17021" y="8621"/>
                  </a:lnTo>
                  <a:lnTo>
                    <a:pt x="17204" y="8657"/>
                  </a:lnTo>
                  <a:lnTo>
                    <a:pt x="17424" y="8621"/>
                  </a:lnTo>
                  <a:lnTo>
                    <a:pt x="17571" y="8584"/>
                  </a:lnTo>
                  <a:lnTo>
                    <a:pt x="17644" y="8511"/>
                  </a:lnTo>
                  <a:lnTo>
                    <a:pt x="17681" y="8437"/>
                  </a:lnTo>
                  <a:lnTo>
                    <a:pt x="17681" y="8364"/>
                  </a:lnTo>
                  <a:lnTo>
                    <a:pt x="17644" y="8290"/>
                  </a:lnTo>
                  <a:lnTo>
                    <a:pt x="17534" y="8217"/>
                  </a:lnTo>
                  <a:lnTo>
                    <a:pt x="17387" y="8217"/>
                  </a:lnTo>
                  <a:lnTo>
                    <a:pt x="17094" y="8254"/>
                  </a:lnTo>
                  <a:lnTo>
                    <a:pt x="16617" y="8217"/>
                  </a:lnTo>
                  <a:lnTo>
                    <a:pt x="16580" y="7814"/>
                  </a:lnTo>
                  <a:lnTo>
                    <a:pt x="16507" y="7410"/>
                  </a:lnTo>
                  <a:lnTo>
                    <a:pt x="16507" y="7410"/>
                  </a:lnTo>
                  <a:lnTo>
                    <a:pt x="16690" y="7447"/>
                  </a:lnTo>
                  <a:lnTo>
                    <a:pt x="16874" y="7447"/>
                  </a:lnTo>
                  <a:lnTo>
                    <a:pt x="17021" y="7410"/>
                  </a:lnTo>
                  <a:lnTo>
                    <a:pt x="17204" y="7337"/>
                  </a:lnTo>
                  <a:lnTo>
                    <a:pt x="17351" y="7263"/>
                  </a:lnTo>
                  <a:lnTo>
                    <a:pt x="17387" y="7190"/>
                  </a:lnTo>
                  <a:lnTo>
                    <a:pt x="17424" y="7117"/>
                  </a:lnTo>
                  <a:lnTo>
                    <a:pt x="17424" y="7043"/>
                  </a:lnTo>
                  <a:lnTo>
                    <a:pt x="17424" y="7007"/>
                  </a:lnTo>
                  <a:lnTo>
                    <a:pt x="17351" y="6933"/>
                  </a:lnTo>
                  <a:lnTo>
                    <a:pt x="17314" y="6897"/>
                  </a:lnTo>
                  <a:lnTo>
                    <a:pt x="17131" y="6897"/>
                  </a:lnTo>
                  <a:lnTo>
                    <a:pt x="16947" y="6970"/>
                  </a:lnTo>
                  <a:lnTo>
                    <a:pt x="16764" y="7007"/>
                  </a:lnTo>
                  <a:lnTo>
                    <a:pt x="16397" y="7080"/>
                  </a:lnTo>
                  <a:lnTo>
                    <a:pt x="16324" y="6897"/>
                  </a:lnTo>
                  <a:lnTo>
                    <a:pt x="16140" y="6493"/>
                  </a:lnTo>
                  <a:lnTo>
                    <a:pt x="16397" y="6420"/>
                  </a:lnTo>
                  <a:lnTo>
                    <a:pt x="16764" y="6273"/>
                  </a:lnTo>
                  <a:lnTo>
                    <a:pt x="16947" y="6200"/>
                  </a:lnTo>
                  <a:lnTo>
                    <a:pt x="17094" y="6090"/>
                  </a:lnTo>
                  <a:lnTo>
                    <a:pt x="17131" y="6053"/>
                  </a:lnTo>
                  <a:lnTo>
                    <a:pt x="17131" y="5979"/>
                  </a:lnTo>
                  <a:lnTo>
                    <a:pt x="17131" y="5906"/>
                  </a:lnTo>
                  <a:lnTo>
                    <a:pt x="17021" y="5833"/>
                  </a:lnTo>
                  <a:lnTo>
                    <a:pt x="16910" y="5796"/>
                  </a:lnTo>
                  <a:lnTo>
                    <a:pt x="16764" y="5833"/>
                  </a:lnTo>
                  <a:lnTo>
                    <a:pt x="16580" y="5906"/>
                  </a:lnTo>
                  <a:lnTo>
                    <a:pt x="16250" y="6090"/>
                  </a:lnTo>
                  <a:lnTo>
                    <a:pt x="16104" y="6163"/>
                  </a:lnTo>
                  <a:lnTo>
                    <a:pt x="15957" y="6236"/>
                  </a:lnTo>
                  <a:lnTo>
                    <a:pt x="15957" y="6200"/>
                  </a:lnTo>
                  <a:lnTo>
                    <a:pt x="15957" y="6163"/>
                  </a:lnTo>
                  <a:lnTo>
                    <a:pt x="15920" y="6163"/>
                  </a:lnTo>
                  <a:lnTo>
                    <a:pt x="15590" y="5796"/>
                  </a:lnTo>
                  <a:lnTo>
                    <a:pt x="15920" y="5503"/>
                  </a:lnTo>
                  <a:lnTo>
                    <a:pt x="16250" y="5173"/>
                  </a:lnTo>
                  <a:lnTo>
                    <a:pt x="16287" y="5099"/>
                  </a:lnTo>
                  <a:lnTo>
                    <a:pt x="16324" y="4989"/>
                  </a:lnTo>
                  <a:lnTo>
                    <a:pt x="16287" y="4916"/>
                  </a:lnTo>
                  <a:lnTo>
                    <a:pt x="16250" y="4879"/>
                  </a:lnTo>
                  <a:lnTo>
                    <a:pt x="16177" y="4806"/>
                  </a:lnTo>
                  <a:lnTo>
                    <a:pt x="16030" y="4806"/>
                  </a:lnTo>
                  <a:lnTo>
                    <a:pt x="15957" y="4842"/>
                  </a:lnTo>
                  <a:lnTo>
                    <a:pt x="15627" y="5209"/>
                  </a:lnTo>
                  <a:lnTo>
                    <a:pt x="15333" y="5576"/>
                  </a:lnTo>
                  <a:lnTo>
                    <a:pt x="15076" y="5393"/>
                  </a:lnTo>
                  <a:lnTo>
                    <a:pt x="14820" y="5246"/>
                  </a:lnTo>
                  <a:lnTo>
                    <a:pt x="14673" y="5173"/>
                  </a:lnTo>
                  <a:lnTo>
                    <a:pt x="14746" y="5026"/>
                  </a:lnTo>
                  <a:lnTo>
                    <a:pt x="14966" y="4659"/>
                  </a:lnTo>
                  <a:lnTo>
                    <a:pt x="15003" y="4586"/>
                  </a:lnTo>
                  <a:lnTo>
                    <a:pt x="15003" y="4512"/>
                  </a:lnTo>
                  <a:lnTo>
                    <a:pt x="14930" y="4402"/>
                  </a:lnTo>
                  <a:lnTo>
                    <a:pt x="14856" y="4366"/>
                  </a:lnTo>
                  <a:lnTo>
                    <a:pt x="14746" y="4366"/>
                  </a:lnTo>
                  <a:lnTo>
                    <a:pt x="14673" y="4439"/>
                  </a:lnTo>
                  <a:lnTo>
                    <a:pt x="14526" y="4622"/>
                  </a:lnTo>
                  <a:lnTo>
                    <a:pt x="14416" y="4842"/>
                  </a:lnTo>
                  <a:lnTo>
                    <a:pt x="14343" y="5026"/>
                  </a:lnTo>
                  <a:lnTo>
                    <a:pt x="14159" y="4989"/>
                  </a:lnTo>
                  <a:lnTo>
                    <a:pt x="13939" y="4989"/>
                  </a:lnTo>
                  <a:lnTo>
                    <a:pt x="13903" y="4732"/>
                  </a:lnTo>
                  <a:lnTo>
                    <a:pt x="13866" y="4476"/>
                  </a:lnTo>
                  <a:lnTo>
                    <a:pt x="13829" y="3962"/>
                  </a:lnTo>
                  <a:lnTo>
                    <a:pt x="13829" y="3889"/>
                  </a:lnTo>
                  <a:lnTo>
                    <a:pt x="13756" y="385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5" name="Shape 315"/>
            <p:cNvSpPr/>
            <p:nvPr/>
          </p:nvSpPr>
          <p:spPr>
            <a:xfrm>
              <a:off x="6059500" y="3516375"/>
              <a:ext cx="268700" cy="232025"/>
            </a:xfrm>
            <a:custGeom>
              <a:avLst/>
              <a:gdLst/>
              <a:ahLst/>
              <a:cxnLst/>
              <a:rect l="0" t="0" r="0" b="0"/>
              <a:pathLst>
                <a:path w="10748" h="9281" extrusionOk="0">
                  <a:moveTo>
                    <a:pt x="4072" y="550"/>
                  </a:moveTo>
                  <a:lnTo>
                    <a:pt x="4329" y="587"/>
                  </a:lnTo>
                  <a:lnTo>
                    <a:pt x="4585" y="697"/>
                  </a:lnTo>
                  <a:lnTo>
                    <a:pt x="4842" y="844"/>
                  </a:lnTo>
                  <a:lnTo>
                    <a:pt x="5025" y="1064"/>
                  </a:lnTo>
                  <a:lnTo>
                    <a:pt x="5136" y="1211"/>
                  </a:lnTo>
                  <a:lnTo>
                    <a:pt x="5209" y="1394"/>
                  </a:lnTo>
                  <a:lnTo>
                    <a:pt x="5246" y="1541"/>
                  </a:lnTo>
                  <a:lnTo>
                    <a:pt x="5282" y="1724"/>
                  </a:lnTo>
                  <a:lnTo>
                    <a:pt x="5282" y="2091"/>
                  </a:lnTo>
                  <a:lnTo>
                    <a:pt x="5246" y="2458"/>
                  </a:lnTo>
                  <a:lnTo>
                    <a:pt x="5209" y="2641"/>
                  </a:lnTo>
                  <a:lnTo>
                    <a:pt x="4695" y="1761"/>
                  </a:lnTo>
                  <a:lnTo>
                    <a:pt x="4072" y="550"/>
                  </a:lnTo>
                  <a:close/>
                  <a:moveTo>
                    <a:pt x="1357" y="3008"/>
                  </a:moveTo>
                  <a:lnTo>
                    <a:pt x="1504" y="3265"/>
                  </a:lnTo>
                  <a:lnTo>
                    <a:pt x="1614" y="3558"/>
                  </a:lnTo>
                  <a:lnTo>
                    <a:pt x="1797" y="3852"/>
                  </a:lnTo>
                  <a:lnTo>
                    <a:pt x="1467" y="3778"/>
                  </a:lnTo>
                  <a:lnTo>
                    <a:pt x="1137" y="3742"/>
                  </a:lnTo>
                  <a:lnTo>
                    <a:pt x="1321" y="3118"/>
                  </a:lnTo>
                  <a:lnTo>
                    <a:pt x="1357" y="3008"/>
                  </a:lnTo>
                  <a:close/>
                  <a:moveTo>
                    <a:pt x="3815" y="550"/>
                  </a:moveTo>
                  <a:lnTo>
                    <a:pt x="4072" y="1174"/>
                  </a:lnTo>
                  <a:lnTo>
                    <a:pt x="4329" y="1798"/>
                  </a:lnTo>
                  <a:lnTo>
                    <a:pt x="4695" y="2531"/>
                  </a:lnTo>
                  <a:lnTo>
                    <a:pt x="5099" y="3265"/>
                  </a:lnTo>
                  <a:lnTo>
                    <a:pt x="4989" y="3852"/>
                  </a:lnTo>
                  <a:lnTo>
                    <a:pt x="4732" y="3191"/>
                  </a:lnTo>
                  <a:lnTo>
                    <a:pt x="4475" y="2531"/>
                  </a:lnTo>
                  <a:lnTo>
                    <a:pt x="4255" y="1981"/>
                  </a:lnTo>
                  <a:lnTo>
                    <a:pt x="4035" y="1467"/>
                  </a:lnTo>
                  <a:lnTo>
                    <a:pt x="3742" y="880"/>
                  </a:lnTo>
                  <a:lnTo>
                    <a:pt x="3558" y="587"/>
                  </a:lnTo>
                  <a:lnTo>
                    <a:pt x="3815" y="550"/>
                  </a:lnTo>
                  <a:close/>
                  <a:moveTo>
                    <a:pt x="1761" y="1724"/>
                  </a:moveTo>
                  <a:lnTo>
                    <a:pt x="1724" y="1798"/>
                  </a:lnTo>
                  <a:lnTo>
                    <a:pt x="1761" y="1944"/>
                  </a:lnTo>
                  <a:lnTo>
                    <a:pt x="1834" y="2018"/>
                  </a:lnTo>
                  <a:lnTo>
                    <a:pt x="1944" y="2054"/>
                  </a:lnTo>
                  <a:lnTo>
                    <a:pt x="2054" y="2054"/>
                  </a:lnTo>
                  <a:lnTo>
                    <a:pt x="2274" y="2531"/>
                  </a:lnTo>
                  <a:lnTo>
                    <a:pt x="2458" y="2971"/>
                  </a:lnTo>
                  <a:lnTo>
                    <a:pt x="3008" y="4182"/>
                  </a:lnTo>
                  <a:lnTo>
                    <a:pt x="3081" y="4329"/>
                  </a:lnTo>
                  <a:lnTo>
                    <a:pt x="2825" y="4255"/>
                  </a:lnTo>
                  <a:lnTo>
                    <a:pt x="2458" y="4072"/>
                  </a:lnTo>
                  <a:lnTo>
                    <a:pt x="2164" y="3742"/>
                  </a:lnTo>
                  <a:lnTo>
                    <a:pt x="1944" y="3375"/>
                  </a:lnTo>
                  <a:lnTo>
                    <a:pt x="1724" y="2935"/>
                  </a:lnTo>
                  <a:lnTo>
                    <a:pt x="1651" y="2715"/>
                  </a:lnTo>
                  <a:lnTo>
                    <a:pt x="1504" y="2494"/>
                  </a:lnTo>
                  <a:lnTo>
                    <a:pt x="1724" y="1761"/>
                  </a:lnTo>
                  <a:lnTo>
                    <a:pt x="1761" y="1724"/>
                  </a:lnTo>
                  <a:close/>
                  <a:moveTo>
                    <a:pt x="2604" y="1174"/>
                  </a:moveTo>
                  <a:lnTo>
                    <a:pt x="2715" y="1614"/>
                  </a:lnTo>
                  <a:lnTo>
                    <a:pt x="2861" y="2054"/>
                  </a:lnTo>
                  <a:lnTo>
                    <a:pt x="3228" y="2898"/>
                  </a:lnTo>
                  <a:lnTo>
                    <a:pt x="3998" y="4695"/>
                  </a:lnTo>
                  <a:lnTo>
                    <a:pt x="3632" y="4549"/>
                  </a:lnTo>
                  <a:lnTo>
                    <a:pt x="3522" y="4365"/>
                  </a:lnTo>
                  <a:lnTo>
                    <a:pt x="3301" y="3888"/>
                  </a:lnTo>
                  <a:lnTo>
                    <a:pt x="2861" y="2935"/>
                  </a:lnTo>
                  <a:lnTo>
                    <a:pt x="2274" y="1834"/>
                  </a:lnTo>
                  <a:lnTo>
                    <a:pt x="2311" y="1651"/>
                  </a:lnTo>
                  <a:lnTo>
                    <a:pt x="2421" y="1467"/>
                  </a:lnTo>
                  <a:lnTo>
                    <a:pt x="2604" y="1174"/>
                  </a:lnTo>
                  <a:close/>
                  <a:moveTo>
                    <a:pt x="3338" y="660"/>
                  </a:moveTo>
                  <a:lnTo>
                    <a:pt x="3375" y="770"/>
                  </a:lnTo>
                  <a:lnTo>
                    <a:pt x="3668" y="1467"/>
                  </a:lnTo>
                  <a:lnTo>
                    <a:pt x="3962" y="2164"/>
                  </a:lnTo>
                  <a:lnTo>
                    <a:pt x="4182" y="2788"/>
                  </a:lnTo>
                  <a:lnTo>
                    <a:pt x="4402" y="3412"/>
                  </a:lnTo>
                  <a:lnTo>
                    <a:pt x="4769" y="4659"/>
                  </a:lnTo>
                  <a:lnTo>
                    <a:pt x="4732" y="4805"/>
                  </a:lnTo>
                  <a:lnTo>
                    <a:pt x="4659" y="4805"/>
                  </a:lnTo>
                  <a:lnTo>
                    <a:pt x="4549" y="4842"/>
                  </a:lnTo>
                  <a:lnTo>
                    <a:pt x="3668" y="2971"/>
                  </a:lnTo>
                  <a:lnTo>
                    <a:pt x="3191" y="1981"/>
                  </a:lnTo>
                  <a:lnTo>
                    <a:pt x="2971" y="1504"/>
                  </a:lnTo>
                  <a:lnTo>
                    <a:pt x="2788" y="991"/>
                  </a:lnTo>
                  <a:lnTo>
                    <a:pt x="3045" y="807"/>
                  </a:lnTo>
                  <a:lnTo>
                    <a:pt x="3338" y="660"/>
                  </a:lnTo>
                  <a:close/>
                  <a:moveTo>
                    <a:pt x="7703" y="4952"/>
                  </a:moveTo>
                  <a:lnTo>
                    <a:pt x="7960" y="5246"/>
                  </a:lnTo>
                  <a:lnTo>
                    <a:pt x="7960" y="5246"/>
                  </a:lnTo>
                  <a:lnTo>
                    <a:pt x="7887" y="5209"/>
                  </a:lnTo>
                  <a:lnTo>
                    <a:pt x="7593" y="5319"/>
                  </a:lnTo>
                  <a:lnTo>
                    <a:pt x="7300" y="5466"/>
                  </a:lnTo>
                  <a:lnTo>
                    <a:pt x="7190" y="5356"/>
                  </a:lnTo>
                  <a:lnTo>
                    <a:pt x="7080" y="5246"/>
                  </a:lnTo>
                  <a:lnTo>
                    <a:pt x="7373" y="5099"/>
                  </a:lnTo>
                  <a:lnTo>
                    <a:pt x="7703" y="4952"/>
                  </a:lnTo>
                  <a:close/>
                  <a:moveTo>
                    <a:pt x="8070" y="5356"/>
                  </a:moveTo>
                  <a:lnTo>
                    <a:pt x="8180" y="5466"/>
                  </a:lnTo>
                  <a:lnTo>
                    <a:pt x="7923" y="5576"/>
                  </a:lnTo>
                  <a:lnTo>
                    <a:pt x="7923" y="5576"/>
                  </a:lnTo>
                  <a:lnTo>
                    <a:pt x="8033" y="5429"/>
                  </a:lnTo>
                  <a:lnTo>
                    <a:pt x="8070" y="5356"/>
                  </a:lnTo>
                  <a:close/>
                  <a:moveTo>
                    <a:pt x="7556" y="5612"/>
                  </a:moveTo>
                  <a:lnTo>
                    <a:pt x="7483" y="5722"/>
                  </a:lnTo>
                  <a:lnTo>
                    <a:pt x="7483" y="5686"/>
                  </a:lnTo>
                  <a:lnTo>
                    <a:pt x="7556" y="5612"/>
                  </a:lnTo>
                  <a:close/>
                  <a:moveTo>
                    <a:pt x="8327" y="5649"/>
                  </a:moveTo>
                  <a:lnTo>
                    <a:pt x="8327" y="5686"/>
                  </a:lnTo>
                  <a:lnTo>
                    <a:pt x="7850" y="6163"/>
                  </a:lnTo>
                  <a:lnTo>
                    <a:pt x="7740" y="6016"/>
                  </a:lnTo>
                  <a:lnTo>
                    <a:pt x="7997" y="5796"/>
                  </a:lnTo>
                  <a:lnTo>
                    <a:pt x="8327" y="5649"/>
                  </a:lnTo>
                  <a:close/>
                  <a:moveTo>
                    <a:pt x="8437" y="5796"/>
                  </a:moveTo>
                  <a:lnTo>
                    <a:pt x="8584" y="6053"/>
                  </a:lnTo>
                  <a:lnTo>
                    <a:pt x="8143" y="6163"/>
                  </a:lnTo>
                  <a:lnTo>
                    <a:pt x="8437" y="5796"/>
                  </a:lnTo>
                  <a:close/>
                  <a:moveTo>
                    <a:pt x="8437" y="6346"/>
                  </a:moveTo>
                  <a:lnTo>
                    <a:pt x="8180" y="6676"/>
                  </a:lnTo>
                  <a:lnTo>
                    <a:pt x="8107" y="6493"/>
                  </a:lnTo>
                  <a:lnTo>
                    <a:pt x="8437" y="6346"/>
                  </a:lnTo>
                  <a:close/>
                  <a:moveTo>
                    <a:pt x="8767" y="6309"/>
                  </a:moveTo>
                  <a:lnTo>
                    <a:pt x="8840" y="6419"/>
                  </a:lnTo>
                  <a:lnTo>
                    <a:pt x="8547" y="6676"/>
                  </a:lnTo>
                  <a:lnTo>
                    <a:pt x="8767" y="6309"/>
                  </a:lnTo>
                  <a:close/>
                  <a:moveTo>
                    <a:pt x="9024" y="4695"/>
                  </a:moveTo>
                  <a:lnTo>
                    <a:pt x="9244" y="4732"/>
                  </a:lnTo>
                  <a:lnTo>
                    <a:pt x="9464" y="4805"/>
                  </a:lnTo>
                  <a:lnTo>
                    <a:pt x="9647" y="4915"/>
                  </a:lnTo>
                  <a:lnTo>
                    <a:pt x="9831" y="5062"/>
                  </a:lnTo>
                  <a:lnTo>
                    <a:pt x="9904" y="5099"/>
                  </a:lnTo>
                  <a:lnTo>
                    <a:pt x="9941" y="5099"/>
                  </a:lnTo>
                  <a:lnTo>
                    <a:pt x="10051" y="5209"/>
                  </a:lnTo>
                  <a:lnTo>
                    <a:pt x="10161" y="5429"/>
                  </a:lnTo>
                  <a:lnTo>
                    <a:pt x="10198" y="5649"/>
                  </a:lnTo>
                  <a:lnTo>
                    <a:pt x="10234" y="5869"/>
                  </a:lnTo>
                  <a:lnTo>
                    <a:pt x="10198" y="6089"/>
                  </a:lnTo>
                  <a:lnTo>
                    <a:pt x="10161" y="6346"/>
                  </a:lnTo>
                  <a:lnTo>
                    <a:pt x="10088" y="6566"/>
                  </a:lnTo>
                  <a:lnTo>
                    <a:pt x="9941" y="7006"/>
                  </a:lnTo>
                  <a:lnTo>
                    <a:pt x="9904" y="7080"/>
                  </a:lnTo>
                  <a:lnTo>
                    <a:pt x="9647" y="6676"/>
                  </a:lnTo>
                  <a:lnTo>
                    <a:pt x="9024" y="5832"/>
                  </a:lnTo>
                  <a:lnTo>
                    <a:pt x="8620" y="5282"/>
                  </a:lnTo>
                  <a:lnTo>
                    <a:pt x="8400" y="5025"/>
                  </a:lnTo>
                  <a:lnTo>
                    <a:pt x="8143" y="4842"/>
                  </a:lnTo>
                  <a:lnTo>
                    <a:pt x="8584" y="4732"/>
                  </a:lnTo>
                  <a:lnTo>
                    <a:pt x="8804" y="4695"/>
                  </a:lnTo>
                  <a:close/>
                  <a:moveTo>
                    <a:pt x="1064" y="3962"/>
                  </a:moveTo>
                  <a:lnTo>
                    <a:pt x="1357" y="4182"/>
                  </a:lnTo>
                  <a:lnTo>
                    <a:pt x="1651" y="4329"/>
                  </a:lnTo>
                  <a:lnTo>
                    <a:pt x="2348" y="4585"/>
                  </a:lnTo>
                  <a:lnTo>
                    <a:pt x="2458" y="4659"/>
                  </a:lnTo>
                  <a:lnTo>
                    <a:pt x="2494" y="4695"/>
                  </a:lnTo>
                  <a:lnTo>
                    <a:pt x="2568" y="4732"/>
                  </a:lnTo>
                  <a:lnTo>
                    <a:pt x="2641" y="4695"/>
                  </a:lnTo>
                  <a:lnTo>
                    <a:pt x="4329" y="5319"/>
                  </a:lnTo>
                  <a:lnTo>
                    <a:pt x="4329" y="5356"/>
                  </a:lnTo>
                  <a:lnTo>
                    <a:pt x="4292" y="5319"/>
                  </a:lnTo>
                  <a:lnTo>
                    <a:pt x="3888" y="5172"/>
                  </a:lnTo>
                  <a:lnTo>
                    <a:pt x="3705" y="5136"/>
                  </a:lnTo>
                  <a:lnTo>
                    <a:pt x="3485" y="5099"/>
                  </a:lnTo>
                  <a:lnTo>
                    <a:pt x="3448" y="5136"/>
                  </a:lnTo>
                  <a:lnTo>
                    <a:pt x="3411" y="5172"/>
                  </a:lnTo>
                  <a:lnTo>
                    <a:pt x="3448" y="5246"/>
                  </a:lnTo>
                  <a:lnTo>
                    <a:pt x="3595" y="5392"/>
                  </a:lnTo>
                  <a:lnTo>
                    <a:pt x="3852" y="5539"/>
                  </a:lnTo>
                  <a:lnTo>
                    <a:pt x="4108" y="5686"/>
                  </a:lnTo>
                  <a:lnTo>
                    <a:pt x="4402" y="5759"/>
                  </a:lnTo>
                  <a:lnTo>
                    <a:pt x="4365" y="5906"/>
                  </a:lnTo>
                  <a:lnTo>
                    <a:pt x="4035" y="5906"/>
                  </a:lnTo>
                  <a:lnTo>
                    <a:pt x="3742" y="5869"/>
                  </a:lnTo>
                  <a:lnTo>
                    <a:pt x="3411" y="5759"/>
                  </a:lnTo>
                  <a:lnTo>
                    <a:pt x="3228" y="5686"/>
                  </a:lnTo>
                  <a:lnTo>
                    <a:pt x="3191" y="5612"/>
                  </a:lnTo>
                  <a:lnTo>
                    <a:pt x="3155" y="5576"/>
                  </a:lnTo>
                  <a:lnTo>
                    <a:pt x="3118" y="5539"/>
                  </a:lnTo>
                  <a:lnTo>
                    <a:pt x="3081" y="5502"/>
                  </a:lnTo>
                  <a:lnTo>
                    <a:pt x="3045" y="5502"/>
                  </a:lnTo>
                  <a:lnTo>
                    <a:pt x="3008" y="5539"/>
                  </a:lnTo>
                  <a:lnTo>
                    <a:pt x="2971" y="5649"/>
                  </a:lnTo>
                  <a:lnTo>
                    <a:pt x="2971" y="5722"/>
                  </a:lnTo>
                  <a:lnTo>
                    <a:pt x="3008" y="5796"/>
                  </a:lnTo>
                  <a:lnTo>
                    <a:pt x="3045" y="5869"/>
                  </a:lnTo>
                  <a:lnTo>
                    <a:pt x="3191" y="6016"/>
                  </a:lnTo>
                  <a:lnTo>
                    <a:pt x="3338" y="6126"/>
                  </a:lnTo>
                  <a:lnTo>
                    <a:pt x="3522" y="6199"/>
                  </a:lnTo>
                  <a:lnTo>
                    <a:pt x="3742" y="6273"/>
                  </a:lnTo>
                  <a:lnTo>
                    <a:pt x="3962" y="6309"/>
                  </a:lnTo>
                  <a:lnTo>
                    <a:pt x="4182" y="6309"/>
                  </a:lnTo>
                  <a:lnTo>
                    <a:pt x="3962" y="6676"/>
                  </a:lnTo>
                  <a:lnTo>
                    <a:pt x="3742" y="6603"/>
                  </a:lnTo>
                  <a:lnTo>
                    <a:pt x="3228" y="6456"/>
                  </a:lnTo>
                  <a:lnTo>
                    <a:pt x="2971" y="6419"/>
                  </a:lnTo>
                  <a:lnTo>
                    <a:pt x="2715" y="6383"/>
                  </a:lnTo>
                  <a:lnTo>
                    <a:pt x="2641" y="6383"/>
                  </a:lnTo>
                  <a:lnTo>
                    <a:pt x="2641" y="6456"/>
                  </a:lnTo>
                  <a:lnTo>
                    <a:pt x="2641" y="6493"/>
                  </a:lnTo>
                  <a:lnTo>
                    <a:pt x="2678" y="6529"/>
                  </a:lnTo>
                  <a:lnTo>
                    <a:pt x="2861" y="6676"/>
                  </a:lnTo>
                  <a:lnTo>
                    <a:pt x="3081" y="6786"/>
                  </a:lnTo>
                  <a:lnTo>
                    <a:pt x="3522" y="6970"/>
                  </a:lnTo>
                  <a:lnTo>
                    <a:pt x="3742" y="7080"/>
                  </a:lnTo>
                  <a:lnTo>
                    <a:pt x="3632" y="7226"/>
                  </a:lnTo>
                  <a:lnTo>
                    <a:pt x="3522" y="7336"/>
                  </a:lnTo>
                  <a:lnTo>
                    <a:pt x="2935" y="7080"/>
                  </a:lnTo>
                  <a:lnTo>
                    <a:pt x="2311" y="6823"/>
                  </a:lnTo>
                  <a:lnTo>
                    <a:pt x="2238" y="6823"/>
                  </a:lnTo>
                  <a:lnTo>
                    <a:pt x="2201" y="6860"/>
                  </a:lnTo>
                  <a:lnTo>
                    <a:pt x="2201" y="6896"/>
                  </a:lnTo>
                  <a:lnTo>
                    <a:pt x="2201" y="6970"/>
                  </a:lnTo>
                  <a:lnTo>
                    <a:pt x="2458" y="7190"/>
                  </a:lnTo>
                  <a:lnTo>
                    <a:pt x="2678" y="7410"/>
                  </a:lnTo>
                  <a:lnTo>
                    <a:pt x="2971" y="7557"/>
                  </a:lnTo>
                  <a:lnTo>
                    <a:pt x="3265" y="7703"/>
                  </a:lnTo>
                  <a:lnTo>
                    <a:pt x="2971" y="7960"/>
                  </a:lnTo>
                  <a:lnTo>
                    <a:pt x="2641" y="7960"/>
                  </a:lnTo>
                  <a:lnTo>
                    <a:pt x="2311" y="7887"/>
                  </a:lnTo>
                  <a:lnTo>
                    <a:pt x="1981" y="7777"/>
                  </a:lnTo>
                  <a:lnTo>
                    <a:pt x="1871" y="7777"/>
                  </a:lnTo>
                  <a:lnTo>
                    <a:pt x="1834" y="7813"/>
                  </a:lnTo>
                  <a:lnTo>
                    <a:pt x="1797" y="7850"/>
                  </a:lnTo>
                  <a:lnTo>
                    <a:pt x="1797" y="7923"/>
                  </a:lnTo>
                  <a:lnTo>
                    <a:pt x="1834" y="8070"/>
                  </a:lnTo>
                  <a:lnTo>
                    <a:pt x="1944" y="8143"/>
                  </a:lnTo>
                  <a:lnTo>
                    <a:pt x="2091" y="8217"/>
                  </a:lnTo>
                  <a:lnTo>
                    <a:pt x="2238" y="8290"/>
                  </a:lnTo>
                  <a:lnTo>
                    <a:pt x="2348" y="8327"/>
                  </a:lnTo>
                  <a:lnTo>
                    <a:pt x="2164" y="8364"/>
                  </a:lnTo>
                  <a:lnTo>
                    <a:pt x="1944" y="8364"/>
                  </a:lnTo>
                  <a:lnTo>
                    <a:pt x="1761" y="8327"/>
                  </a:lnTo>
                  <a:lnTo>
                    <a:pt x="1541" y="8253"/>
                  </a:lnTo>
                  <a:lnTo>
                    <a:pt x="1247" y="8070"/>
                  </a:lnTo>
                  <a:lnTo>
                    <a:pt x="1027" y="7850"/>
                  </a:lnTo>
                  <a:lnTo>
                    <a:pt x="844" y="7593"/>
                  </a:lnTo>
                  <a:lnTo>
                    <a:pt x="697" y="7300"/>
                  </a:lnTo>
                  <a:lnTo>
                    <a:pt x="624" y="6970"/>
                  </a:lnTo>
                  <a:lnTo>
                    <a:pt x="550" y="6676"/>
                  </a:lnTo>
                  <a:lnTo>
                    <a:pt x="550" y="6346"/>
                  </a:lnTo>
                  <a:lnTo>
                    <a:pt x="550" y="6016"/>
                  </a:lnTo>
                  <a:lnTo>
                    <a:pt x="624" y="5502"/>
                  </a:lnTo>
                  <a:lnTo>
                    <a:pt x="734" y="4989"/>
                  </a:lnTo>
                  <a:lnTo>
                    <a:pt x="1064" y="3962"/>
                  </a:lnTo>
                  <a:close/>
                  <a:moveTo>
                    <a:pt x="6786" y="5429"/>
                  </a:moveTo>
                  <a:lnTo>
                    <a:pt x="6860" y="5649"/>
                  </a:lnTo>
                  <a:lnTo>
                    <a:pt x="6970" y="5832"/>
                  </a:lnTo>
                  <a:lnTo>
                    <a:pt x="7006" y="5906"/>
                  </a:lnTo>
                  <a:lnTo>
                    <a:pt x="7043" y="5979"/>
                  </a:lnTo>
                  <a:lnTo>
                    <a:pt x="7116" y="6016"/>
                  </a:lnTo>
                  <a:lnTo>
                    <a:pt x="7813" y="7006"/>
                  </a:lnTo>
                  <a:lnTo>
                    <a:pt x="8143" y="7520"/>
                  </a:lnTo>
                  <a:lnTo>
                    <a:pt x="8143" y="7667"/>
                  </a:lnTo>
                  <a:lnTo>
                    <a:pt x="8143" y="7740"/>
                  </a:lnTo>
                  <a:lnTo>
                    <a:pt x="8217" y="7813"/>
                  </a:lnTo>
                  <a:lnTo>
                    <a:pt x="8290" y="7850"/>
                  </a:lnTo>
                  <a:lnTo>
                    <a:pt x="8363" y="7850"/>
                  </a:lnTo>
                  <a:lnTo>
                    <a:pt x="8400" y="7813"/>
                  </a:lnTo>
                  <a:lnTo>
                    <a:pt x="8510" y="7887"/>
                  </a:lnTo>
                  <a:lnTo>
                    <a:pt x="8584" y="7923"/>
                  </a:lnTo>
                  <a:lnTo>
                    <a:pt x="8694" y="7960"/>
                  </a:lnTo>
                  <a:lnTo>
                    <a:pt x="8767" y="7923"/>
                  </a:lnTo>
                  <a:lnTo>
                    <a:pt x="8877" y="7997"/>
                  </a:lnTo>
                  <a:lnTo>
                    <a:pt x="8987" y="7997"/>
                  </a:lnTo>
                  <a:lnTo>
                    <a:pt x="9060" y="8033"/>
                  </a:lnTo>
                  <a:lnTo>
                    <a:pt x="9134" y="7997"/>
                  </a:lnTo>
                  <a:lnTo>
                    <a:pt x="9207" y="7923"/>
                  </a:lnTo>
                  <a:lnTo>
                    <a:pt x="9207" y="7813"/>
                  </a:lnTo>
                  <a:lnTo>
                    <a:pt x="9207" y="7740"/>
                  </a:lnTo>
                  <a:lnTo>
                    <a:pt x="9134" y="7667"/>
                  </a:lnTo>
                  <a:lnTo>
                    <a:pt x="9170" y="7557"/>
                  </a:lnTo>
                  <a:lnTo>
                    <a:pt x="9207" y="7483"/>
                  </a:lnTo>
                  <a:lnTo>
                    <a:pt x="9244" y="7410"/>
                  </a:lnTo>
                  <a:lnTo>
                    <a:pt x="9244" y="7373"/>
                  </a:lnTo>
                  <a:lnTo>
                    <a:pt x="9207" y="7300"/>
                  </a:lnTo>
                  <a:lnTo>
                    <a:pt x="9170" y="7263"/>
                  </a:lnTo>
                  <a:lnTo>
                    <a:pt x="9134" y="7226"/>
                  </a:lnTo>
                  <a:lnTo>
                    <a:pt x="8987" y="7226"/>
                  </a:lnTo>
                  <a:lnTo>
                    <a:pt x="8694" y="7336"/>
                  </a:lnTo>
                  <a:lnTo>
                    <a:pt x="8694" y="7300"/>
                  </a:lnTo>
                  <a:lnTo>
                    <a:pt x="8877" y="7153"/>
                  </a:lnTo>
                  <a:lnTo>
                    <a:pt x="9060" y="6970"/>
                  </a:lnTo>
                  <a:lnTo>
                    <a:pt x="9134" y="6860"/>
                  </a:lnTo>
                  <a:lnTo>
                    <a:pt x="9244" y="7043"/>
                  </a:lnTo>
                  <a:lnTo>
                    <a:pt x="9501" y="7446"/>
                  </a:lnTo>
                  <a:lnTo>
                    <a:pt x="9537" y="7593"/>
                  </a:lnTo>
                  <a:lnTo>
                    <a:pt x="9317" y="7887"/>
                  </a:lnTo>
                  <a:lnTo>
                    <a:pt x="9024" y="8143"/>
                  </a:lnTo>
                  <a:lnTo>
                    <a:pt x="8730" y="8364"/>
                  </a:lnTo>
                  <a:lnTo>
                    <a:pt x="8400" y="8547"/>
                  </a:lnTo>
                  <a:lnTo>
                    <a:pt x="8070" y="8657"/>
                  </a:lnTo>
                  <a:lnTo>
                    <a:pt x="7703" y="8694"/>
                  </a:lnTo>
                  <a:lnTo>
                    <a:pt x="7520" y="8694"/>
                  </a:lnTo>
                  <a:lnTo>
                    <a:pt x="7373" y="8657"/>
                  </a:lnTo>
                  <a:lnTo>
                    <a:pt x="7190" y="8620"/>
                  </a:lnTo>
                  <a:lnTo>
                    <a:pt x="7006" y="8547"/>
                  </a:lnTo>
                  <a:lnTo>
                    <a:pt x="6823" y="8437"/>
                  </a:lnTo>
                  <a:lnTo>
                    <a:pt x="6676" y="8290"/>
                  </a:lnTo>
                  <a:lnTo>
                    <a:pt x="6419" y="7997"/>
                  </a:lnTo>
                  <a:lnTo>
                    <a:pt x="6199" y="7667"/>
                  </a:lnTo>
                  <a:lnTo>
                    <a:pt x="6053" y="7300"/>
                  </a:lnTo>
                  <a:lnTo>
                    <a:pt x="6016" y="6896"/>
                  </a:lnTo>
                  <a:lnTo>
                    <a:pt x="6016" y="6676"/>
                  </a:lnTo>
                  <a:lnTo>
                    <a:pt x="6053" y="6493"/>
                  </a:lnTo>
                  <a:lnTo>
                    <a:pt x="6089" y="6309"/>
                  </a:lnTo>
                  <a:lnTo>
                    <a:pt x="6163" y="6126"/>
                  </a:lnTo>
                  <a:lnTo>
                    <a:pt x="6273" y="5943"/>
                  </a:lnTo>
                  <a:lnTo>
                    <a:pt x="6383" y="5759"/>
                  </a:lnTo>
                  <a:lnTo>
                    <a:pt x="6566" y="5576"/>
                  </a:lnTo>
                  <a:lnTo>
                    <a:pt x="6786" y="5429"/>
                  </a:lnTo>
                  <a:close/>
                  <a:moveTo>
                    <a:pt x="3852" y="0"/>
                  </a:moveTo>
                  <a:lnTo>
                    <a:pt x="3522" y="37"/>
                  </a:lnTo>
                  <a:lnTo>
                    <a:pt x="3191" y="110"/>
                  </a:lnTo>
                  <a:lnTo>
                    <a:pt x="2898" y="257"/>
                  </a:lnTo>
                  <a:lnTo>
                    <a:pt x="2604" y="440"/>
                  </a:lnTo>
                  <a:lnTo>
                    <a:pt x="2348" y="660"/>
                  </a:lnTo>
                  <a:lnTo>
                    <a:pt x="2091" y="660"/>
                  </a:lnTo>
                  <a:lnTo>
                    <a:pt x="1871" y="734"/>
                  </a:lnTo>
                  <a:lnTo>
                    <a:pt x="1687" y="880"/>
                  </a:lnTo>
                  <a:lnTo>
                    <a:pt x="1541" y="1064"/>
                  </a:lnTo>
                  <a:lnTo>
                    <a:pt x="1394" y="1284"/>
                  </a:lnTo>
                  <a:lnTo>
                    <a:pt x="1321" y="1504"/>
                  </a:lnTo>
                  <a:lnTo>
                    <a:pt x="1137" y="1944"/>
                  </a:lnTo>
                  <a:lnTo>
                    <a:pt x="660" y="3522"/>
                  </a:lnTo>
                  <a:lnTo>
                    <a:pt x="404" y="4292"/>
                  </a:lnTo>
                  <a:lnTo>
                    <a:pt x="183" y="5062"/>
                  </a:lnTo>
                  <a:lnTo>
                    <a:pt x="37" y="5759"/>
                  </a:lnTo>
                  <a:lnTo>
                    <a:pt x="0" y="6126"/>
                  </a:lnTo>
                  <a:lnTo>
                    <a:pt x="0" y="6456"/>
                  </a:lnTo>
                  <a:lnTo>
                    <a:pt x="0" y="6786"/>
                  </a:lnTo>
                  <a:lnTo>
                    <a:pt x="73" y="7153"/>
                  </a:lnTo>
                  <a:lnTo>
                    <a:pt x="183" y="7483"/>
                  </a:lnTo>
                  <a:lnTo>
                    <a:pt x="330" y="7813"/>
                  </a:lnTo>
                  <a:lnTo>
                    <a:pt x="477" y="8033"/>
                  </a:lnTo>
                  <a:lnTo>
                    <a:pt x="660" y="8253"/>
                  </a:lnTo>
                  <a:lnTo>
                    <a:pt x="880" y="8474"/>
                  </a:lnTo>
                  <a:lnTo>
                    <a:pt x="1101" y="8657"/>
                  </a:lnTo>
                  <a:lnTo>
                    <a:pt x="1357" y="8767"/>
                  </a:lnTo>
                  <a:lnTo>
                    <a:pt x="1651" y="8877"/>
                  </a:lnTo>
                  <a:lnTo>
                    <a:pt x="1908" y="8914"/>
                  </a:lnTo>
                  <a:lnTo>
                    <a:pt x="2201" y="8950"/>
                  </a:lnTo>
                  <a:lnTo>
                    <a:pt x="2458" y="8914"/>
                  </a:lnTo>
                  <a:lnTo>
                    <a:pt x="2678" y="8840"/>
                  </a:lnTo>
                  <a:lnTo>
                    <a:pt x="2898" y="8730"/>
                  </a:lnTo>
                  <a:lnTo>
                    <a:pt x="3081" y="8620"/>
                  </a:lnTo>
                  <a:lnTo>
                    <a:pt x="3448" y="8290"/>
                  </a:lnTo>
                  <a:lnTo>
                    <a:pt x="3778" y="7923"/>
                  </a:lnTo>
                  <a:lnTo>
                    <a:pt x="3815" y="7960"/>
                  </a:lnTo>
                  <a:lnTo>
                    <a:pt x="3925" y="7960"/>
                  </a:lnTo>
                  <a:lnTo>
                    <a:pt x="4035" y="7887"/>
                  </a:lnTo>
                  <a:lnTo>
                    <a:pt x="4108" y="7813"/>
                  </a:lnTo>
                  <a:lnTo>
                    <a:pt x="4108" y="7740"/>
                  </a:lnTo>
                  <a:lnTo>
                    <a:pt x="4072" y="7593"/>
                  </a:lnTo>
                  <a:lnTo>
                    <a:pt x="4182" y="7446"/>
                  </a:lnTo>
                  <a:lnTo>
                    <a:pt x="4512" y="6896"/>
                  </a:lnTo>
                  <a:lnTo>
                    <a:pt x="4769" y="6309"/>
                  </a:lnTo>
                  <a:lnTo>
                    <a:pt x="5025" y="5722"/>
                  </a:lnTo>
                  <a:lnTo>
                    <a:pt x="5209" y="5099"/>
                  </a:lnTo>
                  <a:lnTo>
                    <a:pt x="5246" y="5062"/>
                  </a:lnTo>
                  <a:lnTo>
                    <a:pt x="5282" y="4989"/>
                  </a:lnTo>
                  <a:lnTo>
                    <a:pt x="5282" y="4915"/>
                  </a:lnTo>
                  <a:lnTo>
                    <a:pt x="5466" y="4292"/>
                  </a:lnTo>
                  <a:lnTo>
                    <a:pt x="5612" y="3632"/>
                  </a:lnTo>
                  <a:lnTo>
                    <a:pt x="5722" y="2971"/>
                  </a:lnTo>
                  <a:lnTo>
                    <a:pt x="5796" y="2311"/>
                  </a:lnTo>
                  <a:lnTo>
                    <a:pt x="5832" y="1981"/>
                  </a:lnTo>
                  <a:lnTo>
                    <a:pt x="5796" y="1651"/>
                  </a:lnTo>
                  <a:lnTo>
                    <a:pt x="5759" y="1357"/>
                  </a:lnTo>
                  <a:lnTo>
                    <a:pt x="5649" y="1064"/>
                  </a:lnTo>
                  <a:lnTo>
                    <a:pt x="5539" y="807"/>
                  </a:lnTo>
                  <a:lnTo>
                    <a:pt x="5356" y="587"/>
                  </a:lnTo>
                  <a:lnTo>
                    <a:pt x="5099" y="367"/>
                  </a:lnTo>
                  <a:lnTo>
                    <a:pt x="4842" y="184"/>
                  </a:lnTo>
                  <a:lnTo>
                    <a:pt x="4512" y="73"/>
                  </a:lnTo>
                  <a:lnTo>
                    <a:pt x="4182" y="0"/>
                  </a:lnTo>
                  <a:close/>
                  <a:moveTo>
                    <a:pt x="8730" y="3962"/>
                  </a:moveTo>
                  <a:lnTo>
                    <a:pt x="8584" y="4072"/>
                  </a:lnTo>
                  <a:lnTo>
                    <a:pt x="8437" y="4182"/>
                  </a:lnTo>
                  <a:lnTo>
                    <a:pt x="8327" y="4329"/>
                  </a:lnTo>
                  <a:lnTo>
                    <a:pt x="7887" y="4439"/>
                  </a:lnTo>
                  <a:lnTo>
                    <a:pt x="7336" y="4585"/>
                  </a:lnTo>
                  <a:lnTo>
                    <a:pt x="6786" y="4842"/>
                  </a:lnTo>
                  <a:lnTo>
                    <a:pt x="6566" y="4989"/>
                  </a:lnTo>
                  <a:lnTo>
                    <a:pt x="6309" y="5172"/>
                  </a:lnTo>
                  <a:lnTo>
                    <a:pt x="6089" y="5356"/>
                  </a:lnTo>
                  <a:lnTo>
                    <a:pt x="5906" y="5576"/>
                  </a:lnTo>
                  <a:lnTo>
                    <a:pt x="5759" y="5796"/>
                  </a:lnTo>
                  <a:lnTo>
                    <a:pt x="5612" y="6053"/>
                  </a:lnTo>
                  <a:lnTo>
                    <a:pt x="5539" y="6309"/>
                  </a:lnTo>
                  <a:lnTo>
                    <a:pt x="5502" y="6603"/>
                  </a:lnTo>
                  <a:lnTo>
                    <a:pt x="5466" y="6860"/>
                  </a:lnTo>
                  <a:lnTo>
                    <a:pt x="5502" y="7116"/>
                  </a:lnTo>
                  <a:lnTo>
                    <a:pt x="5539" y="7373"/>
                  </a:lnTo>
                  <a:lnTo>
                    <a:pt x="5612" y="7630"/>
                  </a:lnTo>
                  <a:lnTo>
                    <a:pt x="5722" y="7887"/>
                  </a:lnTo>
                  <a:lnTo>
                    <a:pt x="5869" y="8107"/>
                  </a:lnTo>
                  <a:lnTo>
                    <a:pt x="6016" y="8327"/>
                  </a:lnTo>
                  <a:lnTo>
                    <a:pt x="6199" y="8547"/>
                  </a:lnTo>
                  <a:lnTo>
                    <a:pt x="6419" y="8730"/>
                  </a:lnTo>
                  <a:lnTo>
                    <a:pt x="6639" y="8914"/>
                  </a:lnTo>
                  <a:lnTo>
                    <a:pt x="6860" y="9060"/>
                  </a:lnTo>
                  <a:lnTo>
                    <a:pt x="7116" y="9170"/>
                  </a:lnTo>
                  <a:lnTo>
                    <a:pt x="7410" y="9244"/>
                  </a:lnTo>
                  <a:lnTo>
                    <a:pt x="7703" y="9281"/>
                  </a:lnTo>
                  <a:lnTo>
                    <a:pt x="8033" y="9244"/>
                  </a:lnTo>
                  <a:lnTo>
                    <a:pt x="8327" y="9170"/>
                  </a:lnTo>
                  <a:lnTo>
                    <a:pt x="8620" y="9024"/>
                  </a:lnTo>
                  <a:lnTo>
                    <a:pt x="8877" y="8877"/>
                  </a:lnTo>
                  <a:lnTo>
                    <a:pt x="9391" y="8547"/>
                  </a:lnTo>
                  <a:lnTo>
                    <a:pt x="9611" y="8364"/>
                  </a:lnTo>
                  <a:lnTo>
                    <a:pt x="9794" y="8143"/>
                  </a:lnTo>
                  <a:lnTo>
                    <a:pt x="9977" y="7923"/>
                  </a:lnTo>
                  <a:lnTo>
                    <a:pt x="10161" y="7703"/>
                  </a:lnTo>
                  <a:lnTo>
                    <a:pt x="10418" y="7190"/>
                  </a:lnTo>
                  <a:lnTo>
                    <a:pt x="10638" y="6676"/>
                  </a:lnTo>
                  <a:lnTo>
                    <a:pt x="10711" y="6346"/>
                  </a:lnTo>
                  <a:lnTo>
                    <a:pt x="10748" y="6053"/>
                  </a:lnTo>
                  <a:lnTo>
                    <a:pt x="10748" y="5722"/>
                  </a:lnTo>
                  <a:lnTo>
                    <a:pt x="10711" y="5466"/>
                  </a:lnTo>
                  <a:lnTo>
                    <a:pt x="10601" y="5172"/>
                  </a:lnTo>
                  <a:lnTo>
                    <a:pt x="10454" y="4915"/>
                  </a:lnTo>
                  <a:lnTo>
                    <a:pt x="10271" y="4659"/>
                  </a:lnTo>
                  <a:lnTo>
                    <a:pt x="10051" y="4439"/>
                  </a:lnTo>
                  <a:lnTo>
                    <a:pt x="9794" y="4255"/>
                  </a:lnTo>
                  <a:lnTo>
                    <a:pt x="9537" y="4108"/>
                  </a:lnTo>
                  <a:lnTo>
                    <a:pt x="9244" y="3998"/>
                  </a:lnTo>
                  <a:lnTo>
                    <a:pt x="8950" y="396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6" name="Shape 316"/>
            <p:cNvSpPr/>
            <p:nvPr/>
          </p:nvSpPr>
          <p:spPr>
            <a:xfrm>
              <a:off x="6385050" y="4208725"/>
              <a:ext cx="422775" cy="298975"/>
            </a:xfrm>
            <a:custGeom>
              <a:avLst/>
              <a:gdLst/>
              <a:ahLst/>
              <a:cxnLst/>
              <a:rect l="0" t="0" r="0" b="0"/>
              <a:pathLst>
                <a:path w="16911" h="11959" extrusionOk="0">
                  <a:moveTo>
                    <a:pt x="12215" y="8951"/>
                  </a:moveTo>
                  <a:lnTo>
                    <a:pt x="12032" y="9098"/>
                  </a:lnTo>
                  <a:lnTo>
                    <a:pt x="11848" y="9244"/>
                  </a:lnTo>
                  <a:lnTo>
                    <a:pt x="11408" y="9538"/>
                  </a:lnTo>
                  <a:lnTo>
                    <a:pt x="11005" y="9685"/>
                  </a:lnTo>
                  <a:lnTo>
                    <a:pt x="10638" y="9868"/>
                  </a:lnTo>
                  <a:lnTo>
                    <a:pt x="10124" y="10051"/>
                  </a:lnTo>
                  <a:lnTo>
                    <a:pt x="9977" y="10125"/>
                  </a:lnTo>
                  <a:lnTo>
                    <a:pt x="9794" y="10161"/>
                  </a:lnTo>
                  <a:lnTo>
                    <a:pt x="9904" y="9978"/>
                  </a:lnTo>
                  <a:lnTo>
                    <a:pt x="10051" y="9795"/>
                  </a:lnTo>
                  <a:lnTo>
                    <a:pt x="10344" y="9758"/>
                  </a:lnTo>
                  <a:lnTo>
                    <a:pt x="10601" y="9648"/>
                  </a:lnTo>
                  <a:lnTo>
                    <a:pt x="10858" y="9538"/>
                  </a:lnTo>
                  <a:lnTo>
                    <a:pt x="11115" y="9354"/>
                  </a:lnTo>
                  <a:lnTo>
                    <a:pt x="11335" y="9171"/>
                  </a:lnTo>
                  <a:lnTo>
                    <a:pt x="11371" y="9061"/>
                  </a:lnTo>
                  <a:lnTo>
                    <a:pt x="11445" y="9061"/>
                  </a:lnTo>
                  <a:lnTo>
                    <a:pt x="11481" y="9024"/>
                  </a:lnTo>
                  <a:lnTo>
                    <a:pt x="11848" y="8951"/>
                  </a:lnTo>
                  <a:close/>
                  <a:moveTo>
                    <a:pt x="12619" y="8988"/>
                  </a:moveTo>
                  <a:lnTo>
                    <a:pt x="12839" y="9061"/>
                  </a:lnTo>
                  <a:lnTo>
                    <a:pt x="12839" y="9171"/>
                  </a:lnTo>
                  <a:lnTo>
                    <a:pt x="12215" y="9685"/>
                  </a:lnTo>
                  <a:lnTo>
                    <a:pt x="11518" y="10125"/>
                  </a:lnTo>
                  <a:lnTo>
                    <a:pt x="11115" y="10345"/>
                  </a:lnTo>
                  <a:lnTo>
                    <a:pt x="10711" y="10528"/>
                  </a:lnTo>
                  <a:lnTo>
                    <a:pt x="10308" y="10712"/>
                  </a:lnTo>
                  <a:lnTo>
                    <a:pt x="9904" y="10932"/>
                  </a:lnTo>
                  <a:lnTo>
                    <a:pt x="9831" y="10822"/>
                  </a:lnTo>
                  <a:lnTo>
                    <a:pt x="9794" y="10712"/>
                  </a:lnTo>
                  <a:lnTo>
                    <a:pt x="9757" y="10455"/>
                  </a:lnTo>
                  <a:lnTo>
                    <a:pt x="9904" y="10455"/>
                  </a:lnTo>
                  <a:lnTo>
                    <a:pt x="10051" y="10381"/>
                  </a:lnTo>
                  <a:lnTo>
                    <a:pt x="10344" y="10271"/>
                  </a:lnTo>
                  <a:lnTo>
                    <a:pt x="11078" y="10015"/>
                  </a:lnTo>
                  <a:lnTo>
                    <a:pt x="11481" y="9831"/>
                  </a:lnTo>
                  <a:lnTo>
                    <a:pt x="11922" y="9611"/>
                  </a:lnTo>
                  <a:lnTo>
                    <a:pt x="12288" y="9318"/>
                  </a:lnTo>
                  <a:lnTo>
                    <a:pt x="12435" y="9171"/>
                  </a:lnTo>
                  <a:lnTo>
                    <a:pt x="12619" y="8988"/>
                  </a:lnTo>
                  <a:close/>
                  <a:moveTo>
                    <a:pt x="9464" y="514"/>
                  </a:moveTo>
                  <a:lnTo>
                    <a:pt x="9721" y="551"/>
                  </a:lnTo>
                  <a:lnTo>
                    <a:pt x="9941" y="588"/>
                  </a:lnTo>
                  <a:lnTo>
                    <a:pt x="10161" y="661"/>
                  </a:lnTo>
                  <a:lnTo>
                    <a:pt x="10344" y="771"/>
                  </a:lnTo>
                  <a:lnTo>
                    <a:pt x="10491" y="918"/>
                  </a:lnTo>
                  <a:lnTo>
                    <a:pt x="10564" y="1101"/>
                  </a:lnTo>
                  <a:lnTo>
                    <a:pt x="10601" y="1101"/>
                  </a:lnTo>
                  <a:lnTo>
                    <a:pt x="10528" y="1211"/>
                  </a:lnTo>
                  <a:lnTo>
                    <a:pt x="10528" y="1321"/>
                  </a:lnTo>
                  <a:lnTo>
                    <a:pt x="10564" y="1615"/>
                  </a:lnTo>
                  <a:lnTo>
                    <a:pt x="10638" y="1871"/>
                  </a:lnTo>
                  <a:lnTo>
                    <a:pt x="10748" y="2091"/>
                  </a:lnTo>
                  <a:lnTo>
                    <a:pt x="10931" y="2348"/>
                  </a:lnTo>
                  <a:lnTo>
                    <a:pt x="11005" y="2495"/>
                  </a:lnTo>
                  <a:lnTo>
                    <a:pt x="11041" y="2678"/>
                  </a:lnTo>
                  <a:lnTo>
                    <a:pt x="11041" y="2752"/>
                  </a:lnTo>
                  <a:lnTo>
                    <a:pt x="11005" y="2788"/>
                  </a:lnTo>
                  <a:lnTo>
                    <a:pt x="10931" y="2788"/>
                  </a:lnTo>
                  <a:lnTo>
                    <a:pt x="10858" y="2752"/>
                  </a:lnTo>
                  <a:lnTo>
                    <a:pt x="10784" y="2642"/>
                  </a:lnTo>
                  <a:lnTo>
                    <a:pt x="10674" y="2312"/>
                  </a:lnTo>
                  <a:lnTo>
                    <a:pt x="10601" y="2128"/>
                  </a:lnTo>
                  <a:lnTo>
                    <a:pt x="10491" y="1981"/>
                  </a:lnTo>
                  <a:lnTo>
                    <a:pt x="10381" y="1798"/>
                  </a:lnTo>
                  <a:lnTo>
                    <a:pt x="10234" y="1651"/>
                  </a:lnTo>
                  <a:lnTo>
                    <a:pt x="10088" y="1541"/>
                  </a:lnTo>
                  <a:lnTo>
                    <a:pt x="9904" y="1431"/>
                  </a:lnTo>
                  <a:lnTo>
                    <a:pt x="9721" y="1358"/>
                  </a:lnTo>
                  <a:lnTo>
                    <a:pt x="9537" y="1321"/>
                  </a:lnTo>
                  <a:lnTo>
                    <a:pt x="9134" y="1321"/>
                  </a:lnTo>
                  <a:lnTo>
                    <a:pt x="8950" y="1358"/>
                  </a:lnTo>
                  <a:lnTo>
                    <a:pt x="8767" y="1431"/>
                  </a:lnTo>
                  <a:lnTo>
                    <a:pt x="8694" y="1468"/>
                  </a:lnTo>
                  <a:lnTo>
                    <a:pt x="8657" y="1505"/>
                  </a:lnTo>
                  <a:lnTo>
                    <a:pt x="8694" y="1615"/>
                  </a:lnTo>
                  <a:lnTo>
                    <a:pt x="8767" y="1688"/>
                  </a:lnTo>
                  <a:lnTo>
                    <a:pt x="8804" y="1725"/>
                  </a:lnTo>
                  <a:lnTo>
                    <a:pt x="8877" y="1725"/>
                  </a:lnTo>
                  <a:lnTo>
                    <a:pt x="9097" y="1688"/>
                  </a:lnTo>
                  <a:lnTo>
                    <a:pt x="9281" y="1688"/>
                  </a:lnTo>
                  <a:lnTo>
                    <a:pt x="9501" y="1725"/>
                  </a:lnTo>
                  <a:lnTo>
                    <a:pt x="9684" y="1798"/>
                  </a:lnTo>
                  <a:lnTo>
                    <a:pt x="9867" y="1871"/>
                  </a:lnTo>
                  <a:lnTo>
                    <a:pt x="10014" y="2018"/>
                  </a:lnTo>
                  <a:lnTo>
                    <a:pt x="10161" y="2165"/>
                  </a:lnTo>
                  <a:lnTo>
                    <a:pt x="10271" y="2348"/>
                  </a:lnTo>
                  <a:lnTo>
                    <a:pt x="10418" y="2788"/>
                  </a:lnTo>
                  <a:lnTo>
                    <a:pt x="10528" y="2972"/>
                  </a:lnTo>
                  <a:lnTo>
                    <a:pt x="10638" y="3119"/>
                  </a:lnTo>
                  <a:lnTo>
                    <a:pt x="10528" y="3192"/>
                  </a:lnTo>
                  <a:lnTo>
                    <a:pt x="10308" y="3375"/>
                  </a:lnTo>
                  <a:lnTo>
                    <a:pt x="10088" y="3595"/>
                  </a:lnTo>
                  <a:lnTo>
                    <a:pt x="9904" y="3816"/>
                  </a:lnTo>
                  <a:lnTo>
                    <a:pt x="9794" y="4072"/>
                  </a:lnTo>
                  <a:lnTo>
                    <a:pt x="9721" y="4292"/>
                  </a:lnTo>
                  <a:lnTo>
                    <a:pt x="9684" y="4512"/>
                  </a:lnTo>
                  <a:lnTo>
                    <a:pt x="9721" y="4733"/>
                  </a:lnTo>
                  <a:lnTo>
                    <a:pt x="9757" y="4953"/>
                  </a:lnTo>
                  <a:lnTo>
                    <a:pt x="9867" y="5136"/>
                  </a:lnTo>
                  <a:lnTo>
                    <a:pt x="10014" y="5283"/>
                  </a:lnTo>
                  <a:lnTo>
                    <a:pt x="10198" y="5429"/>
                  </a:lnTo>
                  <a:lnTo>
                    <a:pt x="10418" y="5503"/>
                  </a:lnTo>
                  <a:lnTo>
                    <a:pt x="10638" y="5576"/>
                  </a:lnTo>
                  <a:lnTo>
                    <a:pt x="10895" y="5540"/>
                  </a:lnTo>
                  <a:lnTo>
                    <a:pt x="11151" y="5503"/>
                  </a:lnTo>
                  <a:lnTo>
                    <a:pt x="11371" y="5393"/>
                  </a:lnTo>
                  <a:lnTo>
                    <a:pt x="12032" y="5063"/>
                  </a:lnTo>
                  <a:lnTo>
                    <a:pt x="12692" y="4659"/>
                  </a:lnTo>
                  <a:lnTo>
                    <a:pt x="12729" y="4586"/>
                  </a:lnTo>
                  <a:lnTo>
                    <a:pt x="12765" y="4512"/>
                  </a:lnTo>
                  <a:lnTo>
                    <a:pt x="12765" y="4439"/>
                  </a:lnTo>
                  <a:lnTo>
                    <a:pt x="12729" y="4402"/>
                  </a:lnTo>
                  <a:lnTo>
                    <a:pt x="12692" y="4329"/>
                  </a:lnTo>
                  <a:lnTo>
                    <a:pt x="12619" y="4292"/>
                  </a:lnTo>
                  <a:lnTo>
                    <a:pt x="12472" y="4292"/>
                  </a:lnTo>
                  <a:lnTo>
                    <a:pt x="12032" y="4549"/>
                  </a:lnTo>
                  <a:lnTo>
                    <a:pt x="11591" y="4843"/>
                  </a:lnTo>
                  <a:lnTo>
                    <a:pt x="11371" y="4953"/>
                  </a:lnTo>
                  <a:lnTo>
                    <a:pt x="11151" y="5063"/>
                  </a:lnTo>
                  <a:lnTo>
                    <a:pt x="10895" y="5136"/>
                  </a:lnTo>
                  <a:lnTo>
                    <a:pt x="10528" y="5136"/>
                  </a:lnTo>
                  <a:lnTo>
                    <a:pt x="10418" y="5099"/>
                  </a:lnTo>
                  <a:lnTo>
                    <a:pt x="10308" y="5026"/>
                  </a:lnTo>
                  <a:lnTo>
                    <a:pt x="10234" y="4953"/>
                  </a:lnTo>
                  <a:lnTo>
                    <a:pt x="10161" y="4843"/>
                  </a:lnTo>
                  <a:lnTo>
                    <a:pt x="10124" y="4733"/>
                  </a:lnTo>
                  <a:lnTo>
                    <a:pt x="10088" y="4476"/>
                  </a:lnTo>
                  <a:lnTo>
                    <a:pt x="10124" y="4366"/>
                  </a:lnTo>
                  <a:lnTo>
                    <a:pt x="10161" y="4219"/>
                  </a:lnTo>
                  <a:lnTo>
                    <a:pt x="10271" y="3999"/>
                  </a:lnTo>
                  <a:lnTo>
                    <a:pt x="10454" y="3816"/>
                  </a:lnTo>
                  <a:lnTo>
                    <a:pt x="10674" y="3632"/>
                  </a:lnTo>
                  <a:lnTo>
                    <a:pt x="10968" y="3375"/>
                  </a:lnTo>
                  <a:lnTo>
                    <a:pt x="11225" y="3119"/>
                  </a:lnTo>
                  <a:lnTo>
                    <a:pt x="11335" y="2972"/>
                  </a:lnTo>
                  <a:lnTo>
                    <a:pt x="11408" y="2825"/>
                  </a:lnTo>
                  <a:lnTo>
                    <a:pt x="11408" y="2642"/>
                  </a:lnTo>
                  <a:lnTo>
                    <a:pt x="11408" y="2422"/>
                  </a:lnTo>
                  <a:lnTo>
                    <a:pt x="11335" y="2275"/>
                  </a:lnTo>
                  <a:lnTo>
                    <a:pt x="11261" y="2165"/>
                  </a:lnTo>
                  <a:lnTo>
                    <a:pt x="11078" y="1871"/>
                  </a:lnTo>
                  <a:lnTo>
                    <a:pt x="10895" y="1578"/>
                  </a:lnTo>
                  <a:lnTo>
                    <a:pt x="10821" y="1431"/>
                  </a:lnTo>
                  <a:lnTo>
                    <a:pt x="10821" y="1284"/>
                  </a:lnTo>
                  <a:lnTo>
                    <a:pt x="10895" y="1248"/>
                  </a:lnTo>
                  <a:lnTo>
                    <a:pt x="11298" y="1138"/>
                  </a:lnTo>
                  <a:lnTo>
                    <a:pt x="11702" y="1028"/>
                  </a:lnTo>
                  <a:lnTo>
                    <a:pt x="12142" y="954"/>
                  </a:lnTo>
                  <a:lnTo>
                    <a:pt x="12582" y="918"/>
                  </a:lnTo>
                  <a:lnTo>
                    <a:pt x="12802" y="954"/>
                  </a:lnTo>
                  <a:lnTo>
                    <a:pt x="13022" y="1028"/>
                  </a:lnTo>
                  <a:lnTo>
                    <a:pt x="13205" y="1101"/>
                  </a:lnTo>
                  <a:lnTo>
                    <a:pt x="13352" y="1211"/>
                  </a:lnTo>
                  <a:lnTo>
                    <a:pt x="13499" y="1358"/>
                  </a:lnTo>
                  <a:lnTo>
                    <a:pt x="13609" y="1505"/>
                  </a:lnTo>
                  <a:lnTo>
                    <a:pt x="13829" y="1908"/>
                  </a:lnTo>
                  <a:lnTo>
                    <a:pt x="14012" y="2202"/>
                  </a:lnTo>
                  <a:lnTo>
                    <a:pt x="13866" y="2422"/>
                  </a:lnTo>
                  <a:lnTo>
                    <a:pt x="13682" y="2568"/>
                  </a:lnTo>
                  <a:lnTo>
                    <a:pt x="13499" y="2678"/>
                  </a:lnTo>
                  <a:lnTo>
                    <a:pt x="13279" y="2788"/>
                  </a:lnTo>
                  <a:lnTo>
                    <a:pt x="12839" y="2935"/>
                  </a:lnTo>
                  <a:lnTo>
                    <a:pt x="12362" y="3082"/>
                  </a:lnTo>
                  <a:lnTo>
                    <a:pt x="11995" y="3229"/>
                  </a:lnTo>
                  <a:lnTo>
                    <a:pt x="11518" y="3449"/>
                  </a:lnTo>
                  <a:lnTo>
                    <a:pt x="11298" y="3559"/>
                  </a:lnTo>
                  <a:lnTo>
                    <a:pt x="11151" y="3742"/>
                  </a:lnTo>
                  <a:lnTo>
                    <a:pt x="11041" y="3889"/>
                  </a:lnTo>
                  <a:lnTo>
                    <a:pt x="11005" y="3999"/>
                  </a:lnTo>
                  <a:lnTo>
                    <a:pt x="11005" y="4109"/>
                  </a:lnTo>
                  <a:lnTo>
                    <a:pt x="11005" y="4182"/>
                  </a:lnTo>
                  <a:lnTo>
                    <a:pt x="11041" y="4256"/>
                  </a:lnTo>
                  <a:lnTo>
                    <a:pt x="11115" y="4292"/>
                  </a:lnTo>
                  <a:lnTo>
                    <a:pt x="11335" y="4292"/>
                  </a:lnTo>
                  <a:lnTo>
                    <a:pt x="11371" y="4219"/>
                  </a:lnTo>
                  <a:lnTo>
                    <a:pt x="11408" y="4146"/>
                  </a:lnTo>
                  <a:lnTo>
                    <a:pt x="11445" y="4072"/>
                  </a:lnTo>
                  <a:lnTo>
                    <a:pt x="11555" y="3962"/>
                  </a:lnTo>
                  <a:lnTo>
                    <a:pt x="11775" y="3816"/>
                  </a:lnTo>
                  <a:lnTo>
                    <a:pt x="12068" y="3669"/>
                  </a:lnTo>
                  <a:lnTo>
                    <a:pt x="12288" y="3595"/>
                  </a:lnTo>
                  <a:lnTo>
                    <a:pt x="12802" y="3412"/>
                  </a:lnTo>
                  <a:lnTo>
                    <a:pt x="13279" y="3229"/>
                  </a:lnTo>
                  <a:lnTo>
                    <a:pt x="13572" y="3119"/>
                  </a:lnTo>
                  <a:lnTo>
                    <a:pt x="13866" y="2972"/>
                  </a:lnTo>
                  <a:lnTo>
                    <a:pt x="14086" y="2752"/>
                  </a:lnTo>
                  <a:lnTo>
                    <a:pt x="14159" y="2642"/>
                  </a:lnTo>
                  <a:lnTo>
                    <a:pt x="14233" y="2495"/>
                  </a:lnTo>
                  <a:lnTo>
                    <a:pt x="14306" y="2568"/>
                  </a:lnTo>
                  <a:lnTo>
                    <a:pt x="14489" y="2715"/>
                  </a:lnTo>
                  <a:lnTo>
                    <a:pt x="14673" y="2788"/>
                  </a:lnTo>
                  <a:lnTo>
                    <a:pt x="14893" y="2898"/>
                  </a:lnTo>
                  <a:lnTo>
                    <a:pt x="15076" y="3009"/>
                  </a:lnTo>
                  <a:lnTo>
                    <a:pt x="15296" y="3192"/>
                  </a:lnTo>
                  <a:lnTo>
                    <a:pt x="15480" y="3449"/>
                  </a:lnTo>
                  <a:lnTo>
                    <a:pt x="15626" y="3705"/>
                  </a:lnTo>
                  <a:lnTo>
                    <a:pt x="15700" y="3999"/>
                  </a:lnTo>
                  <a:lnTo>
                    <a:pt x="15480" y="4366"/>
                  </a:lnTo>
                  <a:lnTo>
                    <a:pt x="15370" y="4549"/>
                  </a:lnTo>
                  <a:lnTo>
                    <a:pt x="15186" y="4696"/>
                  </a:lnTo>
                  <a:lnTo>
                    <a:pt x="14966" y="4879"/>
                  </a:lnTo>
                  <a:lnTo>
                    <a:pt x="14709" y="5063"/>
                  </a:lnTo>
                  <a:lnTo>
                    <a:pt x="14416" y="5173"/>
                  </a:lnTo>
                  <a:lnTo>
                    <a:pt x="14123" y="5283"/>
                  </a:lnTo>
                  <a:lnTo>
                    <a:pt x="13572" y="5429"/>
                  </a:lnTo>
                  <a:lnTo>
                    <a:pt x="13022" y="5613"/>
                  </a:lnTo>
                  <a:lnTo>
                    <a:pt x="12765" y="5723"/>
                  </a:lnTo>
                  <a:lnTo>
                    <a:pt x="12509" y="5870"/>
                  </a:lnTo>
                  <a:lnTo>
                    <a:pt x="12288" y="6016"/>
                  </a:lnTo>
                  <a:lnTo>
                    <a:pt x="12105" y="6236"/>
                  </a:lnTo>
                  <a:lnTo>
                    <a:pt x="11958" y="6420"/>
                  </a:lnTo>
                  <a:lnTo>
                    <a:pt x="11922" y="6640"/>
                  </a:lnTo>
                  <a:lnTo>
                    <a:pt x="11922" y="6823"/>
                  </a:lnTo>
                  <a:lnTo>
                    <a:pt x="11958" y="7007"/>
                  </a:lnTo>
                  <a:lnTo>
                    <a:pt x="12032" y="7154"/>
                  </a:lnTo>
                  <a:lnTo>
                    <a:pt x="12178" y="7300"/>
                  </a:lnTo>
                  <a:lnTo>
                    <a:pt x="12325" y="7410"/>
                  </a:lnTo>
                  <a:lnTo>
                    <a:pt x="12545" y="7520"/>
                  </a:lnTo>
                  <a:lnTo>
                    <a:pt x="12765" y="7557"/>
                  </a:lnTo>
                  <a:lnTo>
                    <a:pt x="12985" y="7557"/>
                  </a:lnTo>
                  <a:lnTo>
                    <a:pt x="13205" y="7520"/>
                  </a:lnTo>
                  <a:lnTo>
                    <a:pt x="13426" y="7484"/>
                  </a:lnTo>
                  <a:lnTo>
                    <a:pt x="13682" y="7410"/>
                  </a:lnTo>
                  <a:lnTo>
                    <a:pt x="13976" y="7300"/>
                  </a:lnTo>
                  <a:lnTo>
                    <a:pt x="14196" y="7154"/>
                  </a:lnTo>
                  <a:lnTo>
                    <a:pt x="14306" y="7043"/>
                  </a:lnTo>
                  <a:lnTo>
                    <a:pt x="14343" y="6970"/>
                  </a:lnTo>
                  <a:lnTo>
                    <a:pt x="14379" y="6823"/>
                  </a:lnTo>
                  <a:lnTo>
                    <a:pt x="14343" y="6787"/>
                  </a:lnTo>
                  <a:lnTo>
                    <a:pt x="14269" y="6750"/>
                  </a:lnTo>
                  <a:lnTo>
                    <a:pt x="14086" y="6750"/>
                  </a:lnTo>
                  <a:lnTo>
                    <a:pt x="13902" y="6823"/>
                  </a:lnTo>
                  <a:lnTo>
                    <a:pt x="13536" y="6970"/>
                  </a:lnTo>
                  <a:lnTo>
                    <a:pt x="13316" y="7043"/>
                  </a:lnTo>
                  <a:lnTo>
                    <a:pt x="13095" y="7080"/>
                  </a:lnTo>
                  <a:lnTo>
                    <a:pt x="12655" y="7080"/>
                  </a:lnTo>
                  <a:lnTo>
                    <a:pt x="12509" y="7007"/>
                  </a:lnTo>
                  <a:lnTo>
                    <a:pt x="12435" y="6933"/>
                  </a:lnTo>
                  <a:lnTo>
                    <a:pt x="12362" y="6823"/>
                  </a:lnTo>
                  <a:lnTo>
                    <a:pt x="12362" y="6713"/>
                  </a:lnTo>
                  <a:lnTo>
                    <a:pt x="12398" y="6603"/>
                  </a:lnTo>
                  <a:lnTo>
                    <a:pt x="12472" y="6493"/>
                  </a:lnTo>
                  <a:lnTo>
                    <a:pt x="12655" y="6310"/>
                  </a:lnTo>
                  <a:lnTo>
                    <a:pt x="12875" y="6163"/>
                  </a:lnTo>
                  <a:lnTo>
                    <a:pt x="13132" y="6053"/>
                  </a:lnTo>
                  <a:lnTo>
                    <a:pt x="13609" y="5906"/>
                  </a:lnTo>
                  <a:lnTo>
                    <a:pt x="14453" y="5613"/>
                  </a:lnTo>
                  <a:lnTo>
                    <a:pt x="14893" y="5429"/>
                  </a:lnTo>
                  <a:lnTo>
                    <a:pt x="15076" y="5319"/>
                  </a:lnTo>
                  <a:lnTo>
                    <a:pt x="15260" y="5173"/>
                  </a:lnTo>
                  <a:lnTo>
                    <a:pt x="15516" y="4953"/>
                  </a:lnTo>
                  <a:lnTo>
                    <a:pt x="15736" y="4659"/>
                  </a:lnTo>
                  <a:lnTo>
                    <a:pt x="15736" y="4696"/>
                  </a:lnTo>
                  <a:lnTo>
                    <a:pt x="15700" y="4806"/>
                  </a:lnTo>
                  <a:lnTo>
                    <a:pt x="15773" y="4916"/>
                  </a:lnTo>
                  <a:lnTo>
                    <a:pt x="15847" y="4989"/>
                  </a:lnTo>
                  <a:lnTo>
                    <a:pt x="15957" y="5026"/>
                  </a:lnTo>
                  <a:lnTo>
                    <a:pt x="16103" y="5063"/>
                  </a:lnTo>
                  <a:lnTo>
                    <a:pt x="16177" y="5099"/>
                  </a:lnTo>
                  <a:lnTo>
                    <a:pt x="16250" y="5209"/>
                  </a:lnTo>
                  <a:lnTo>
                    <a:pt x="16323" y="5356"/>
                  </a:lnTo>
                  <a:lnTo>
                    <a:pt x="16140" y="5393"/>
                  </a:lnTo>
                  <a:lnTo>
                    <a:pt x="15920" y="5466"/>
                  </a:lnTo>
                  <a:lnTo>
                    <a:pt x="15553" y="5650"/>
                  </a:lnTo>
                  <a:lnTo>
                    <a:pt x="15003" y="5833"/>
                  </a:lnTo>
                  <a:lnTo>
                    <a:pt x="14783" y="5906"/>
                  </a:lnTo>
                  <a:lnTo>
                    <a:pt x="14709" y="5980"/>
                  </a:lnTo>
                  <a:lnTo>
                    <a:pt x="14636" y="6090"/>
                  </a:lnTo>
                  <a:lnTo>
                    <a:pt x="14599" y="6163"/>
                  </a:lnTo>
                  <a:lnTo>
                    <a:pt x="14673" y="6273"/>
                  </a:lnTo>
                  <a:lnTo>
                    <a:pt x="14783" y="6310"/>
                  </a:lnTo>
                  <a:lnTo>
                    <a:pt x="14893" y="6310"/>
                  </a:lnTo>
                  <a:lnTo>
                    <a:pt x="15150" y="6273"/>
                  </a:lnTo>
                  <a:lnTo>
                    <a:pt x="15406" y="6163"/>
                  </a:lnTo>
                  <a:lnTo>
                    <a:pt x="15626" y="6053"/>
                  </a:lnTo>
                  <a:lnTo>
                    <a:pt x="16030" y="5870"/>
                  </a:lnTo>
                  <a:lnTo>
                    <a:pt x="16213" y="5723"/>
                  </a:lnTo>
                  <a:lnTo>
                    <a:pt x="16397" y="5576"/>
                  </a:lnTo>
                  <a:lnTo>
                    <a:pt x="16397" y="5833"/>
                  </a:lnTo>
                  <a:lnTo>
                    <a:pt x="16397" y="6090"/>
                  </a:lnTo>
                  <a:lnTo>
                    <a:pt x="16397" y="6493"/>
                  </a:lnTo>
                  <a:lnTo>
                    <a:pt x="16397" y="6567"/>
                  </a:lnTo>
                  <a:lnTo>
                    <a:pt x="16323" y="6603"/>
                  </a:lnTo>
                  <a:lnTo>
                    <a:pt x="16177" y="6933"/>
                  </a:lnTo>
                  <a:lnTo>
                    <a:pt x="16067" y="7264"/>
                  </a:lnTo>
                  <a:lnTo>
                    <a:pt x="15076" y="7264"/>
                  </a:lnTo>
                  <a:lnTo>
                    <a:pt x="14783" y="7300"/>
                  </a:lnTo>
                  <a:lnTo>
                    <a:pt x="14526" y="7410"/>
                  </a:lnTo>
                  <a:lnTo>
                    <a:pt x="14343" y="7594"/>
                  </a:lnTo>
                  <a:lnTo>
                    <a:pt x="14196" y="7814"/>
                  </a:lnTo>
                  <a:lnTo>
                    <a:pt x="14086" y="8034"/>
                  </a:lnTo>
                  <a:lnTo>
                    <a:pt x="14049" y="8181"/>
                  </a:lnTo>
                  <a:lnTo>
                    <a:pt x="14012" y="8327"/>
                  </a:lnTo>
                  <a:lnTo>
                    <a:pt x="14049" y="8584"/>
                  </a:lnTo>
                  <a:lnTo>
                    <a:pt x="14159" y="8841"/>
                  </a:lnTo>
                  <a:lnTo>
                    <a:pt x="14306" y="9098"/>
                  </a:lnTo>
                  <a:lnTo>
                    <a:pt x="14489" y="9318"/>
                  </a:lnTo>
                  <a:lnTo>
                    <a:pt x="14673" y="9538"/>
                  </a:lnTo>
                  <a:lnTo>
                    <a:pt x="14856" y="9758"/>
                  </a:lnTo>
                  <a:lnTo>
                    <a:pt x="15003" y="9831"/>
                  </a:lnTo>
                  <a:lnTo>
                    <a:pt x="15150" y="9868"/>
                  </a:lnTo>
                  <a:lnTo>
                    <a:pt x="15223" y="9831"/>
                  </a:lnTo>
                  <a:lnTo>
                    <a:pt x="15260" y="9758"/>
                  </a:lnTo>
                  <a:lnTo>
                    <a:pt x="15260" y="9685"/>
                  </a:lnTo>
                  <a:lnTo>
                    <a:pt x="15260" y="9574"/>
                  </a:lnTo>
                  <a:lnTo>
                    <a:pt x="15150" y="9428"/>
                  </a:lnTo>
                  <a:lnTo>
                    <a:pt x="14893" y="9134"/>
                  </a:lnTo>
                  <a:lnTo>
                    <a:pt x="14709" y="8951"/>
                  </a:lnTo>
                  <a:lnTo>
                    <a:pt x="14563" y="8731"/>
                  </a:lnTo>
                  <a:lnTo>
                    <a:pt x="14489" y="8511"/>
                  </a:lnTo>
                  <a:lnTo>
                    <a:pt x="14453" y="8364"/>
                  </a:lnTo>
                  <a:lnTo>
                    <a:pt x="14453" y="8254"/>
                  </a:lnTo>
                  <a:lnTo>
                    <a:pt x="14489" y="8107"/>
                  </a:lnTo>
                  <a:lnTo>
                    <a:pt x="14563" y="7997"/>
                  </a:lnTo>
                  <a:lnTo>
                    <a:pt x="14673" y="7850"/>
                  </a:lnTo>
                  <a:lnTo>
                    <a:pt x="14893" y="7740"/>
                  </a:lnTo>
                  <a:lnTo>
                    <a:pt x="15113" y="7667"/>
                  </a:lnTo>
                  <a:lnTo>
                    <a:pt x="15333" y="7630"/>
                  </a:lnTo>
                  <a:lnTo>
                    <a:pt x="16103" y="7630"/>
                  </a:lnTo>
                  <a:lnTo>
                    <a:pt x="15993" y="7850"/>
                  </a:lnTo>
                  <a:lnTo>
                    <a:pt x="15957" y="7961"/>
                  </a:lnTo>
                  <a:lnTo>
                    <a:pt x="15993" y="8107"/>
                  </a:lnTo>
                  <a:lnTo>
                    <a:pt x="16030" y="8327"/>
                  </a:lnTo>
                  <a:lnTo>
                    <a:pt x="16030" y="8584"/>
                  </a:lnTo>
                  <a:lnTo>
                    <a:pt x="16030" y="8804"/>
                  </a:lnTo>
                  <a:lnTo>
                    <a:pt x="15993" y="9024"/>
                  </a:lnTo>
                  <a:lnTo>
                    <a:pt x="15920" y="8841"/>
                  </a:lnTo>
                  <a:lnTo>
                    <a:pt x="15847" y="8694"/>
                  </a:lnTo>
                  <a:lnTo>
                    <a:pt x="15736" y="8511"/>
                  </a:lnTo>
                  <a:lnTo>
                    <a:pt x="15590" y="8364"/>
                  </a:lnTo>
                  <a:lnTo>
                    <a:pt x="15516" y="8327"/>
                  </a:lnTo>
                  <a:lnTo>
                    <a:pt x="15370" y="8327"/>
                  </a:lnTo>
                  <a:lnTo>
                    <a:pt x="15296" y="8364"/>
                  </a:lnTo>
                  <a:lnTo>
                    <a:pt x="15260" y="8437"/>
                  </a:lnTo>
                  <a:lnTo>
                    <a:pt x="15260" y="8511"/>
                  </a:lnTo>
                  <a:lnTo>
                    <a:pt x="15260" y="8584"/>
                  </a:lnTo>
                  <a:lnTo>
                    <a:pt x="15296" y="8657"/>
                  </a:lnTo>
                  <a:lnTo>
                    <a:pt x="15480" y="8914"/>
                  </a:lnTo>
                  <a:lnTo>
                    <a:pt x="15590" y="9171"/>
                  </a:lnTo>
                  <a:lnTo>
                    <a:pt x="15626" y="9464"/>
                  </a:lnTo>
                  <a:lnTo>
                    <a:pt x="15590" y="9795"/>
                  </a:lnTo>
                  <a:lnTo>
                    <a:pt x="15590" y="9868"/>
                  </a:lnTo>
                  <a:lnTo>
                    <a:pt x="15626" y="9978"/>
                  </a:lnTo>
                  <a:lnTo>
                    <a:pt x="15370" y="10308"/>
                  </a:lnTo>
                  <a:lnTo>
                    <a:pt x="15040" y="10638"/>
                  </a:lnTo>
                  <a:lnTo>
                    <a:pt x="14893" y="10748"/>
                  </a:lnTo>
                  <a:lnTo>
                    <a:pt x="14673" y="10895"/>
                  </a:lnTo>
                  <a:lnTo>
                    <a:pt x="14269" y="11042"/>
                  </a:lnTo>
                  <a:lnTo>
                    <a:pt x="14306" y="10968"/>
                  </a:lnTo>
                  <a:lnTo>
                    <a:pt x="14343" y="10638"/>
                  </a:lnTo>
                  <a:lnTo>
                    <a:pt x="14306" y="10345"/>
                  </a:lnTo>
                  <a:lnTo>
                    <a:pt x="14233" y="10015"/>
                  </a:lnTo>
                  <a:lnTo>
                    <a:pt x="14086" y="9721"/>
                  </a:lnTo>
                  <a:lnTo>
                    <a:pt x="13902" y="9428"/>
                  </a:lnTo>
                  <a:lnTo>
                    <a:pt x="13682" y="9171"/>
                  </a:lnTo>
                  <a:lnTo>
                    <a:pt x="13499" y="9024"/>
                  </a:lnTo>
                  <a:lnTo>
                    <a:pt x="13426" y="8914"/>
                  </a:lnTo>
                  <a:lnTo>
                    <a:pt x="13352" y="8841"/>
                  </a:lnTo>
                  <a:lnTo>
                    <a:pt x="13169" y="8841"/>
                  </a:lnTo>
                  <a:lnTo>
                    <a:pt x="12839" y="8694"/>
                  </a:lnTo>
                  <a:lnTo>
                    <a:pt x="12875" y="8584"/>
                  </a:lnTo>
                  <a:lnTo>
                    <a:pt x="12875" y="8437"/>
                  </a:lnTo>
                  <a:lnTo>
                    <a:pt x="12875" y="8364"/>
                  </a:lnTo>
                  <a:lnTo>
                    <a:pt x="12839" y="8327"/>
                  </a:lnTo>
                  <a:lnTo>
                    <a:pt x="12765" y="8291"/>
                  </a:lnTo>
                  <a:lnTo>
                    <a:pt x="12655" y="8291"/>
                  </a:lnTo>
                  <a:lnTo>
                    <a:pt x="12582" y="8327"/>
                  </a:lnTo>
                  <a:lnTo>
                    <a:pt x="12545" y="8401"/>
                  </a:lnTo>
                  <a:lnTo>
                    <a:pt x="12472" y="8584"/>
                  </a:lnTo>
                  <a:lnTo>
                    <a:pt x="12252" y="8547"/>
                  </a:lnTo>
                  <a:lnTo>
                    <a:pt x="12032" y="8584"/>
                  </a:lnTo>
                  <a:lnTo>
                    <a:pt x="11812" y="8621"/>
                  </a:lnTo>
                  <a:lnTo>
                    <a:pt x="11628" y="8694"/>
                  </a:lnTo>
                  <a:lnTo>
                    <a:pt x="11555" y="8584"/>
                  </a:lnTo>
                  <a:lnTo>
                    <a:pt x="11445" y="8511"/>
                  </a:lnTo>
                  <a:lnTo>
                    <a:pt x="11261" y="8511"/>
                  </a:lnTo>
                  <a:lnTo>
                    <a:pt x="11188" y="8584"/>
                  </a:lnTo>
                  <a:lnTo>
                    <a:pt x="11115" y="8657"/>
                  </a:lnTo>
                  <a:lnTo>
                    <a:pt x="11041" y="8731"/>
                  </a:lnTo>
                  <a:lnTo>
                    <a:pt x="10895" y="8914"/>
                  </a:lnTo>
                  <a:lnTo>
                    <a:pt x="10748" y="9061"/>
                  </a:lnTo>
                  <a:lnTo>
                    <a:pt x="10454" y="9208"/>
                  </a:lnTo>
                  <a:lnTo>
                    <a:pt x="10124" y="9318"/>
                  </a:lnTo>
                  <a:lnTo>
                    <a:pt x="9794" y="9391"/>
                  </a:lnTo>
                  <a:lnTo>
                    <a:pt x="9464" y="9428"/>
                  </a:lnTo>
                  <a:lnTo>
                    <a:pt x="8767" y="9428"/>
                  </a:lnTo>
                  <a:lnTo>
                    <a:pt x="8327" y="9354"/>
                  </a:lnTo>
                  <a:lnTo>
                    <a:pt x="8180" y="9318"/>
                  </a:lnTo>
                  <a:lnTo>
                    <a:pt x="8143" y="9318"/>
                  </a:lnTo>
                  <a:lnTo>
                    <a:pt x="8143" y="9281"/>
                  </a:lnTo>
                  <a:lnTo>
                    <a:pt x="8143" y="9134"/>
                  </a:lnTo>
                  <a:lnTo>
                    <a:pt x="8033" y="9024"/>
                  </a:lnTo>
                  <a:lnTo>
                    <a:pt x="8290" y="8621"/>
                  </a:lnTo>
                  <a:lnTo>
                    <a:pt x="8547" y="8181"/>
                  </a:lnTo>
                  <a:lnTo>
                    <a:pt x="8767" y="7924"/>
                  </a:lnTo>
                  <a:lnTo>
                    <a:pt x="8987" y="7630"/>
                  </a:lnTo>
                  <a:lnTo>
                    <a:pt x="9244" y="7410"/>
                  </a:lnTo>
                  <a:lnTo>
                    <a:pt x="9501" y="7154"/>
                  </a:lnTo>
                  <a:lnTo>
                    <a:pt x="9794" y="6970"/>
                  </a:lnTo>
                  <a:lnTo>
                    <a:pt x="10088" y="6787"/>
                  </a:lnTo>
                  <a:lnTo>
                    <a:pt x="10234" y="6713"/>
                  </a:lnTo>
                  <a:lnTo>
                    <a:pt x="10418" y="6713"/>
                  </a:lnTo>
                  <a:lnTo>
                    <a:pt x="10491" y="6750"/>
                  </a:lnTo>
                  <a:lnTo>
                    <a:pt x="10528" y="6823"/>
                  </a:lnTo>
                  <a:lnTo>
                    <a:pt x="10528" y="6897"/>
                  </a:lnTo>
                  <a:lnTo>
                    <a:pt x="10528" y="7043"/>
                  </a:lnTo>
                  <a:lnTo>
                    <a:pt x="10454" y="7154"/>
                  </a:lnTo>
                  <a:lnTo>
                    <a:pt x="10308" y="7374"/>
                  </a:lnTo>
                  <a:lnTo>
                    <a:pt x="10051" y="7667"/>
                  </a:lnTo>
                  <a:lnTo>
                    <a:pt x="9757" y="7961"/>
                  </a:lnTo>
                  <a:lnTo>
                    <a:pt x="9501" y="8291"/>
                  </a:lnTo>
                  <a:lnTo>
                    <a:pt x="9281" y="8657"/>
                  </a:lnTo>
                  <a:lnTo>
                    <a:pt x="9281" y="8731"/>
                  </a:lnTo>
                  <a:lnTo>
                    <a:pt x="9317" y="8841"/>
                  </a:lnTo>
                  <a:lnTo>
                    <a:pt x="9391" y="8878"/>
                  </a:lnTo>
                  <a:lnTo>
                    <a:pt x="9501" y="8878"/>
                  </a:lnTo>
                  <a:lnTo>
                    <a:pt x="9721" y="8694"/>
                  </a:lnTo>
                  <a:lnTo>
                    <a:pt x="9941" y="8474"/>
                  </a:lnTo>
                  <a:lnTo>
                    <a:pt x="10271" y="7997"/>
                  </a:lnTo>
                  <a:lnTo>
                    <a:pt x="10601" y="7630"/>
                  </a:lnTo>
                  <a:lnTo>
                    <a:pt x="10748" y="7447"/>
                  </a:lnTo>
                  <a:lnTo>
                    <a:pt x="10858" y="7227"/>
                  </a:lnTo>
                  <a:lnTo>
                    <a:pt x="10895" y="7043"/>
                  </a:lnTo>
                  <a:lnTo>
                    <a:pt x="10895" y="6860"/>
                  </a:lnTo>
                  <a:lnTo>
                    <a:pt x="10858" y="6677"/>
                  </a:lnTo>
                  <a:lnTo>
                    <a:pt x="10784" y="6530"/>
                  </a:lnTo>
                  <a:lnTo>
                    <a:pt x="10674" y="6383"/>
                  </a:lnTo>
                  <a:lnTo>
                    <a:pt x="10491" y="6310"/>
                  </a:lnTo>
                  <a:lnTo>
                    <a:pt x="10344" y="6310"/>
                  </a:lnTo>
                  <a:lnTo>
                    <a:pt x="10124" y="6347"/>
                  </a:lnTo>
                  <a:lnTo>
                    <a:pt x="9904" y="6420"/>
                  </a:lnTo>
                  <a:lnTo>
                    <a:pt x="9684" y="6567"/>
                  </a:lnTo>
                  <a:lnTo>
                    <a:pt x="9281" y="6860"/>
                  </a:lnTo>
                  <a:lnTo>
                    <a:pt x="8914" y="7190"/>
                  </a:lnTo>
                  <a:lnTo>
                    <a:pt x="8584" y="7557"/>
                  </a:lnTo>
                  <a:lnTo>
                    <a:pt x="8290" y="7887"/>
                  </a:lnTo>
                  <a:lnTo>
                    <a:pt x="8033" y="8254"/>
                  </a:lnTo>
                  <a:lnTo>
                    <a:pt x="7850" y="8657"/>
                  </a:lnTo>
                  <a:lnTo>
                    <a:pt x="7777" y="8878"/>
                  </a:lnTo>
                  <a:lnTo>
                    <a:pt x="7740" y="9098"/>
                  </a:lnTo>
                  <a:lnTo>
                    <a:pt x="7703" y="9098"/>
                  </a:lnTo>
                  <a:lnTo>
                    <a:pt x="7667" y="9171"/>
                  </a:lnTo>
                  <a:lnTo>
                    <a:pt x="7556" y="9208"/>
                  </a:lnTo>
                  <a:lnTo>
                    <a:pt x="7300" y="9208"/>
                  </a:lnTo>
                  <a:lnTo>
                    <a:pt x="6823" y="9098"/>
                  </a:lnTo>
                  <a:lnTo>
                    <a:pt x="6236" y="9098"/>
                  </a:lnTo>
                  <a:lnTo>
                    <a:pt x="5686" y="9171"/>
                  </a:lnTo>
                  <a:lnTo>
                    <a:pt x="5612" y="9171"/>
                  </a:lnTo>
                  <a:lnTo>
                    <a:pt x="5612" y="8988"/>
                  </a:lnTo>
                  <a:lnTo>
                    <a:pt x="5612" y="8804"/>
                  </a:lnTo>
                  <a:lnTo>
                    <a:pt x="5686" y="8657"/>
                  </a:lnTo>
                  <a:lnTo>
                    <a:pt x="5759" y="8511"/>
                  </a:lnTo>
                  <a:lnTo>
                    <a:pt x="5869" y="8364"/>
                  </a:lnTo>
                  <a:lnTo>
                    <a:pt x="6016" y="8291"/>
                  </a:lnTo>
                  <a:lnTo>
                    <a:pt x="6163" y="8181"/>
                  </a:lnTo>
                  <a:lnTo>
                    <a:pt x="6383" y="8144"/>
                  </a:lnTo>
                  <a:lnTo>
                    <a:pt x="6749" y="8034"/>
                  </a:lnTo>
                  <a:lnTo>
                    <a:pt x="7080" y="7924"/>
                  </a:lnTo>
                  <a:lnTo>
                    <a:pt x="7410" y="7777"/>
                  </a:lnTo>
                  <a:lnTo>
                    <a:pt x="7703" y="7594"/>
                  </a:lnTo>
                  <a:lnTo>
                    <a:pt x="7960" y="7374"/>
                  </a:lnTo>
                  <a:lnTo>
                    <a:pt x="8217" y="7154"/>
                  </a:lnTo>
                  <a:lnTo>
                    <a:pt x="8437" y="6897"/>
                  </a:lnTo>
                  <a:lnTo>
                    <a:pt x="8620" y="6603"/>
                  </a:lnTo>
                  <a:lnTo>
                    <a:pt x="8767" y="6383"/>
                  </a:lnTo>
                  <a:lnTo>
                    <a:pt x="8914" y="6090"/>
                  </a:lnTo>
                  <a:lnTo>
                    <a:pt x="8950" y="5943"/>
                  </a:lnTo>
                  <a:lnTo>
                    <a:pt x="8987" y="5796"/>
                  </a:lnTo>
                  <a:lnTo>
                    <a:pt x="8950" y="5650"/>
                  </a:lnTo>
                  <a:lnTo>
                    <a:pt x="8914" y="5540"/>
                  </a:lnTo>
                  <a:lnTo>
                    <a:pt x="8804" y="5540"/>
                  </a:lnTo>
                  <a:lnTo>
                    <a:pt x="8694" y="5576"/>
                  </a:lnTo>
                  <a:lnTo>
                    <a:pt x="8620" y="5686"/>
                  </a:lnTo>
                  <a:lnTo>
                    <a:pt x="8510" y="5943"/>
                  </a:lnTo>
                  <a:lnTo>
                    <a:pt x="8327" y="6310"/>
                  </a:lnTo>
                  <a:lnTo>
                    <a:pt x="8107" y="6677"/>
                  </a:lnTo>
                  <a:lnTo>
                    <a:pt x="7813" y="7007"/>
                  </a:lnTo>
                  <a:lnTo>
                    <a:pt x="7483" y="7264"/>
                  </a:lnTo>
                  <a:lnTo>
                    <a:pt x="7116" y="7484"/>
                  </a:lnTo>
                  <a:lnTo>
                    <a:pt x="6713" y="7667"/>
                  </a:lnTo>
                  <a:lnTo>
                    <a:pt x="6346" y="7777"/>
                  </a:lnTo>
                  <a:lnTo>
                    <a:pt x="6016" y="7887"/>
                  </a:lnTo>
                  <a:lnTo>
                    <a:pt x="5832" y="7924"/>
                  </a:lnTo>
                  <a:lnTo>
                    <a:pt x="5686" y="8034"/>
                  </a:lnTo>
                  <a:lnTo>
                    <a:pt x="5539" y="8144"/>
                  </a:lnTo>
                  <a:lnTo>
                    <a:pt x="5429" y="8291"/>
                  </a:lnTo>
                  <a:lnTo>
                    <a:pt x="5282" y="8511"/>
                  </a:lnTo>
                  <a:lnTo>
                    <a:pt x="5209" y="8768"/>
                  </a:lnTo>
                  <a:lnTo>
                    <a:pt x="5209" y="9024"/>
                  </a:lnTo>
                  <a:lnTo>
                    <a:pt x="5282" y="9281"/>
                  </a:lnTo>
                  <a:lnTo>
                    <a:pt x="4915" y="9391"/>
                  </a:lnTo>
                  <a:lnTo>
                    <a:pt x="4512" y="9501"/>
                  </a:lnTo>
                  <a:lnTo>
                    <a:pt x="4365" y="9501"/>
                  </a:lnTo>
                  <a:lnTo>
                    <a:pt x="4218" y="9464"/>
                  </a:lnTo>
                  <a:lnTo>
                    <a:pt x="4072" y="9428"/>
                  </a:lnTo>
                  <a:lnTo>
                    <a:pt x="3962" y="9354"/>
                  </a:lnTo>
                  <a:lnTo>
                    <a:pt x="3852" y="9244"/>
                  </a:lnTo>
                  <a:lnTo>
                    <a:pt x="3778" y="9134"/>
                  </a:lnTo>
                  <a:lnTo>
                    <a:pt x="3742" y="9024"/>
                  </a:lnTo>
                  <a:lnTo>
                    <a:pt x="3778" y="8841"/>
                  </a:lnTo>
                  <a:lnTo>
                    <a:pt x="3815" y="8768"/>
                  </a:lnTo>
                  <a:lnTo>
                    <a:pt x="3778" y="8694"/>
                  </a:lnTo>
                  <a:lnTo>
                    <a:pt x="3888" y="8547"/>
                  </a:lnTo>
                  <a:lnTo>
                    <a:pt x="3962" y="8401"/>
                  </a:lnTo>
                  <a:lnTo>
                    <a:pt x="4108" y="8107"/>
                  </a:lnTo>
                  <a:lnTo>
                    <a:pt x="4255" y="7850"/>
                  </a:lnTo>
                  <a:lnTo>
                    <a:pt x="4439" y="7520"/>
                  </a:lnTo>
                  <a:lnTo>
                    <a:pt x="4475" y="7374"/>
                  </a:lnTo>
                  <a:lnTo>
                    <a:pt x="4512" y="7227"/>
                  </a:lnTo>
                  <a:lnTo>
                    <a:pt x="4475" y="7043"/>
                  </a:lnTo>
                  <a:lnTo>
                    <a:pt x="4439" y="6897"/>
                  </a:lnTo>
                  <a:lnTo>
                    <a:pt x="4328" y="6823"/>
                  </a:lnTo>
                  <a:lnTo>
                    <a:pt x="4218" y="6750"/>
                  </a:lnTo>
                  <a:lnTo>
                    <a:pt x="4108" y="6713"/>
                  </a:lnTo>
                  <a:lnTo>
                    <a:pt x="3962" y="6713"/>
                  </a:lnTo>
                  <a:lnTo>
                    <a:pt x="3705" y="6750"/>
                  </a:lnTo>
                  <a:lnTo>
                    <a:pt x="3485" y="6823"/>
                  </a:lnTo>
                  <a:lnTo>
                    <a:pt x="3191" y="7007"/>
                  </a:lnTo>
                  <a:lnTo>
                    <a:pt x="2935" y="7227"/>
                  </a:lnTo>
                  <a:lnTo>
                    <a:pt x="2751" y="7447"/>
                  </a:lnTo>
                  <a:lnTo>
                    <a:pt x="2568" y="7667"/>
                  </a:lnTo>
                  <a:lnTo>
                    <a:pt x="2494" y="7667"/>
                  </a:lnTo>
                  <a:lnTo>
                    <a:pt x="2421" y="7704"/>
                  </a:lnTo>
                  <a:lnTo>
                    <a:pt x="2348" y="7850"/>
                  </a:lnTo>
                  <a:lnTo>
                    <a:pt x="2348" y="7887"/>
                  </a:lnTo>
                  <a:lnTo>
                    <a:pt x="2348" y="7961"/>
                  </a:lnTo>
                  <a:lnTo>
                    <a:pt x="2384" y="8034"/>
                  </a:lnTo>
                  <a:lnTo>
                    <a:pt x="2458" y="8071"/>
                  </a:lnTo>
                  <a:lnTo>
                    <a:pt x="2568" y="8107"/>
                  </a:lnTo>
                  <a:lnTo>
                    <a:pt x="2678" y="8107"/>
                  </a:lnTo>
                  <a:lnTo>
                    <a:pt x="2788" y="8071"/>
                  </a:lnTo>
                  <a:lnTo>
                    <a:pt x="2861" y="7997"/>
                  </a:lnTo>
                  <a:lnTo>
                    <a:pt x="3191" y="7630"/>
                  </a:lnTo>
                  <a:lnTo>
                    <a:pt x="3338" y="7447"/>
                  </a:lnTo>
                  <a:lnTo>
                    <a:pt x="3521" y="7300"/>
                  </a:lnTo>
                  <a:lnTo>
                    <a:pt x="3742" y="7227"/>
                  </a:lnTo>
                  <a:lnTo>
                    <a:pt x="3962" y="7154"/>
                  </a:lnTo>
                  <a:lnTo>
                    <a:pt x="4035" y="7154"/>
                  </a:lnTo>
                  <a:lnTo>
                    <a:pt x="4035" y="7190"/>
                  </a:lnTo>
                  <a:lnTo>
                    <a:pt x="4035" y="7300"/>
                  </a:lnTo>
                  <a:lnTo>
                    <a:pt x="3925" y="7557"/>
                  </a:lnTo>
                  <a:lnTo>
                    <a:pt x="3668" y="8034"/>
                  </a:lnTo>
                  <a:lnTo>
                    <a:pt x="3558" y="8327"/>
                  </a:lnTo>
                  <a:lnTo>
                    <a:pt x="3485" y="8474"/>
                  </a:lnTo>
                  <a:lnTo>
                    <a:pt x="3411" y="8547"/>
                  </a:lnTo>
                  <a:lnTo>
                    <a:pt x="3301" y="8621"/>
                  </a:lnTo>
                  <a:lnTo>
                    <a:pt x="3301" y="8657"/>
                  </a:lnTo>
                  <a:lnTo>
                    <a:pt x="3265" y="8694"/>
                  </a:lnTo>
                  <a:lnTo>
                    <a:pt x="3118" y="8804"/>
                  </a:lnTo>
                  <a:lnTo>
                    <a:pt x="2935" y="8841"/>
                  </a:lnTo>
                  <a:lnTo>
                    <a:pt x="2751" y="8878"/>
                  </a:lnTo>
                  <a:lnTo>
                    <a:pt x="2531" y="8878"/>
                  </a:lnTo>
                  <a:lnTo>
                    <a:pt x="2348" y="8841"/>
                  </a:lnTo>
                  <a:lnTo>
                    <a:pt x="2164" y="8768"/>
                  </a:lnTo>
                  <a:lnTo>
                    <a:pt x="2018" y="8694"/>
                  </a:lnTo>
                  <a:lnTo>
                    <a:pt x="1871" y="8584"/>
                  </a:lnTo>
                  <a:lnTo>
                    <a:pt x="1724" y="8437"/>
                  </a:lnTo>
                  <a:lnTo>
                    <a:pt x="1651" y="8291"/>
                  </a:lnTo>
                  <a:lnTo>
                    <a:pt x="1577" y="8144"/>
                  </a:lnTo>
                  <a:lnTo>
                    <a:pt x="1504" y="7961"/>
                  </a:lnTo>
                  <a:lnTo>
                    <a:pt x="1504" y="7777"/>
                  </a:lnTo>
                  <a:lnTo>
                    <a:pt x="1504" y="7594"/>
                  </a:lnTo>
                  <a:lnTo>
                    <a:pt x="1504" y="7447"/>
                  </a:lnTo>
                  <a:lnTo>
                    <a:pt x="1577" y="7264"/>
                  </a:lnTo>
                  <a:lnTo>
                    <a:pt x="1614" y="7154"/>
                  </a:lnTo>
                  <a:lnTo>
                    <a:pt x="1651" y="7043"/>
                  </a:lnTo>
                  <a:lnTo>
                    <a:pt x="1614" y="6970"/>
                  </a:lnTo>
                  <a:lnTo>
                    <a:pt x="1687" y="6970"/>
                  </a:lnTo>
                  <a:lnTo>
                    <a:pt x="1944" y="6860"/>
                  </a:lnTo>
                  <a:lnTo>
                    <a:pt x="2201" y="6787"/>
                  </a:lnTo>
                  <a:lnTo>
                    <a:pt x="2788" y="6493"/>
                  </a:lnTo>
                  <a:lnTo>
                    <a:pt x="3375" y="6163"/>
                  </a:lnTo>
                  <a:lnTo>
                    <a:pt x="3815" y="5870"/>
                  </a:lnTo>
                  <a:lnTo>
                    <a:pt x="3998" y="5686"/>
                  </a:lnTo>
                  <a:lnTo>
                    <a:pt x="4145" y="5503"/>
                  </a:lnTo>
                  <a:lnTo>
                    <a:pt x="4292" y="5283"/>
                  </a:lnTo>
                  <a:lnTo>
                    <a:pt x="4402" y="5099"/>
                  </a:lnTo>
                  <a:lnTo>
                    <a:pt x="4475" y="4843"/>
                  </a:lnTo>
                  <a:lnTo>
                    <a:pt x="4512" y="4586"/>
                  </a:lnTo>
                  <a:lnTo>
                    <a:pt x="4512" y="4402"/>
                  </a:lnTo>
                  <a:lnTo>
                    <a:pt x="4475" y="4182"/>
                  </a:lnTo>
                  <a:lnTo>
                    <a:pt x="4365" y="3999"/>
                  </a:lnTo>
                  <a:lnTo>
                    <a:pt x="4292" y="3926"/>
                  </a:lnTo>
                  <a:lnTo>
                    <a:pt x="4218" y="3889"/>
                  </a:lnTo>
                  <a:lnTo>
                    <a:pt x="3962" y="3816"/>
                  </a:lnTo>
                  <a:lnTo>
                    <a:pt x="3742" y="3779"/>
                  </a:lnTo>
                  <a:lnTo>
                    <a:pt x="3485" y="3816"/>
                  </a:lnTo>
                  <a:lnTo>
                    <a:pt x="3228" y="3852"/>
                  </a:lnTo>
                  <a:lnTo>
                    <a:pt x="2935" y="3962"/>
                  </a:lnTo>
                  <a:lnTo>
                    <a:pt x="2678" y="4072"/>
                  </a:lnTo>
                  <a:lnTo>
                    <a:pt x="2164" y="4366"/>
                  </a:lnTo>
                  <a:lnTo>
                    <a:pt x="1504" y="4733"/>
                  </a:lnTo>
                  <a:lnTo>
                    <a:pt x="1211" y="4916"/>
                  </a:lnTo>
                  <a:lnTo>
                    <a:pt x="917" y="5099"/>
                  </a:lnTo>
                  <a:lnTo>
                    <a:pt x="844" y="5173"/>
                  </a:lnTo>
                  <a:lnTo>
                    <a:pt x="807" y="5246"/>
                  </a:lnTo>
                  <a:lnTo>
                    <a:pt x="807" y="5319"/>
                  </a:lnTo>
                  <a:lnTo>
                    <a:pt x="844" y="5356"/>
                  </a:lnTo>
                  <a:lnTo>
                    <a:pt x="880" y="5429"/>
                  </a:lnTo>
                  <a:lnTo>
                    <a:pt x="954" y="5466"/>
                  </a:lnTo>
                  <a:lnTo>
                    <a:pt x="1101" y="5466"/>
                  </a:lnTo>
                  <a:lnTo>
                    <a:pt x="1541" y="5246"/>
                  </a:lnTo>
                  <a:lnTo>
                    <a:pt x="1944" y="4989"/>
                  </a:lnTo>
                  <a:lnTo>
                    <a:pt x="2788" y="4512"/>
                  </a:lnTo>
                  <a:lnTo>
                    <a:pt x="3191" y="4329"/>
                  </a:lnTo>
                  <a:lnTo>
                    <a:pt x="3375" y="4256"/>
                  </a:lnTo>
                  <a:lnTo>
                    <a:pt x="3595" y="4219"/>
                  </a:lnTo>
                  <a:lnTo>
                    <a:pt x="3742" y="4182"/>
                  </a:lnTo>
                  <a:lnTo>
                    <a:pt x="3852" y="4219"/>
                  </a:lnTo>
                  <a:lnTo>
                    <a:pt x="3998" y="4256"/>
                  </a:lnTo>
                  <a:lnTo>
                    <a:pt x="4035" y="4292"/>
                  </a:lnTo>
                  <a:lnTo>
                    <a:pt x="4072" y="4366"/>
                  </a:lnTo>
                  <a:lnTo>
                    <a:pt x="4108" y="4476"/>
                  </a:lnTo>
                  <a:lnTo>
                    <a:pt x="4108" y="4586"/>
                  </a:lnTo>
                  <a:lnTo>
                    <a:pt x="4072" y="4843"/>
                  </a:lnTo>
                  <a:lnTo>
                    <a:pt x="3998" y="5026"/>
                  </a:lnTo>
                  <a:lnTo>
                    <a:pt x="3852" y="5246"/>
                  </a:lnTo>
                  <a:lnTo>
                    <a:pt x="3705" y="5393"/>
                  </a:lnTo>
                  <a:lnTo>
                    <a:pt x="3558" y="5576"/>
                  </a:lnTo>
                  <a:lnTo>
                    <a:pt x="3155" y="5833"/>
                  </a:lnTo>
                  <a:lnTo>
                    <a:pt x="2788" y="6053"/>
                  </a:lnTo>
                  <a:lnTo>
                    <a:pt x="2348" y="6310"/>
                  </a:lnTo>
                  <a:lnTo>
                    <a:pt x="1908" y="6530"/>
                  </a:lnTo>
                  <a:lnTo>
                    <a:pt x="1467" y="6750"/>
                  </a:lnTo>
                  <a:lnTo>
                    <a:pt x="1321" y="6823"/>
                  </a:lnTo>
                  <a:lnTo>
                    <a:pt x="1247" y="6860"/>
                  </a:lnTo>
                  <a:lnTo>
                    <a:pt x="1211" y="6933"/>
                  </a:lnTo>
                  <a:lnTo>
                    <a:pt x="1174" y="6933"/>
                  </a:lnTo>
                  <a:lnTo>
                    <a:pt x="1064" y="6860"/>
                  </a:lnTo>
                  <a:lnTo>
                    <a:pt x="880" y="6713"/>
                  </a:lnTo>
                  <a:lnTo>
                    <a:pt x="697" y="6457"/>
                  </a:lnTo>
                  <a:lnTo>
                    <a:pt x="587" y="6273"/>
                  </a:lnTo>
                  <a:lnTo>
                    <a:pt x="514" y="6053"/>
                  </a:lnTo>
                  <a:lnTo>
                    <a:pt x="477" y="5833"/>
                  </a:lnTo>
                  <a:lnTo>
                    <a:pt x="477" y="5613"/>
                  </a:lnTo>
                  <a:lnTo>
                    <a:pt x="477" y="5356"/>
                  </a:lnTo>
                  <a:lnTo>
                    <a:pt x="550" y="5136"/>
                  </a:lnTo>
                  <a:lnTo>
                    <a:pt x="660" y="4879"/>
                  </a:lnTo>
                  <a:lnTo>
                    <a:pt x="770" y="4659"/>
                  </a:lnTo>
                  <a:lnTo>
                    <a:pt x="917" y="4476"/>
                  </a:lnTo>
                  <a:lnTo>
                    <a:pt x="1101" y="4292"/>
                  </a:lnTo>
                  <a:lnTo>
                    <a:pt x="1504" y="3962"/>
                  </a:lnTo>
                  <a:lnTo>
                    <a:pt x="1908" y="3705"/>
                  </a:lnTo>
                  <a:lnTo>
                    <a:pt x="2384" y="3485"/>
                  </a:lnTo>
                  <a:lnTo>
                    <a:pt x="2458" y="3412"/>
                  </a:lnTo>
                  <a:lnTo>
                    <a:pt x="2494" y="3302"/>
                  </a:lnTo>
                  <a:lnTo>
                    <a:pt x="2568" y="3119"/>
                  </a:lnTo>
                  <a:lnTo>
                    <a:pt x="2715" y="2898"/>
                  </a:lnTo>
                  <a:lnTo>
                    <a:pt x="2898" y="2715"/>
                  </a:lnTo>
                  <a:lnTo>
                    <a:pt x="3045" y="2532"/>
                  </a:lnTo>
                  <a:lnTo>
                    <a:pt x="3228" y="2385"/>
                  </a:lnTo>
                  <a:lnTo>
                    <a:pt x="3448" y="2238"/>
                  </a:lnTo>
                  <a:lnTo>
                    <a:pt x="3632" y="2128"/>
                  </a:lnTo>
                  <a:lnTo>
                    <a:pt x="3852" y="2055"/>
                  </a:lnTo>
                  <a:lnTo>
                    <a:pt x="4108" y="1981"/>
                  </a:lnTo>
                  <a:lnTo>
                    <a:pt x="4328" y="1945"/>
                  </a:lnTo>
                  <a:lnTo>
                    <a:pt x="4549" y="1908"/>
                  </a:lnTo>
                  <a:lnTo>
                    <a:pt x="4695" y="2055"/>
                  </a:lnTo>
                  <a:lnTo>
                    <a:pt x="4879" y="2165"/>
                  </a:lnTo>
                  <a:lnTo>
                    <a:pt x="5135" y="2348"/>
                  </a:lnTo>
                  <a:lnTo>
                    <a:pt x="5356" y="2568"/>
                  </a:lnTo>
                  <a:lnTo>
                    <a:pt x="5466" y="2715"/>
                  </a:lnTo>
                  <a:lnTo>
                    <a:pt x="5539" y="2898"/>
                  </a:lnTo>
                  <a:lnTo>
                    <a:pt x="5649" y="3229"/>
                  </a:lnTo>
                  <a:lnTo>
                    <a:pt x="5722" y="3559"/>
                  </a:lnTo>
                  <a:lnTo>
                    <a:pt x="5686" y="3926"/>
                  </a:lnTo>
                  <a:lnTo>
                    <a:pt x="5612" y="4256"/>
                  </a:lnTo>
                  <a:lnTo>
                    <a:pt x="5466" y="4549"/>
                  </a:lnTo>
                  <a:lnTo>
                    <a:pt x="5062" y="5063"/>
                  </a:lnTo>
                  <a:lnTo>
                    <a:pt x="4879" y="5319"/>
                  </a:lnTo>
                  <a:lnTo>
                    <a:pt x="4732" y="5613"/>
                  </a:lnTo>
                  <a:lnTo>
                    <a:pt x="4659" y="5943"/>
                  </a:lnTo>
                  <a:lnTo>
                    <a:pt x="4659" y="6090"/>
                  </a:lnTo>
                  <a:lnTo>
                    <a:pt x="4659" y="6273"/>
                  </a:lnTo>
                  <a:lnTo>
                    <a:pt x="4695" y="6420"/>
                  </a:lnTo>
                  <a:lnTo>
                    <a:pt x="4769" y="6567"/>
                  </a:lnTo>
                  <a:lnTo>
                    <a:pt x="4805" y="6677"/>
                  </a:lnTo>
                  <a:lnTo>
                    <a:pt x="4915" y="6787"/>
                  </a:lnTo>
                  <a:lnTo>
                    <a:pt x="5135" y="6933"/>
                  </a:lnTo>
                  <a:lnTo>
                    <a:pt x="5392" y="7007"/>
                  </a:lnTo>
                  <a:lnTo>
                    <a:pt x="5649" y="7043"/>
                  </a:lnTo>
                  <a:lnTo>
                    <a:pt x="5942" y="7007"/>
                  </a:lnTo>
                  <a:lnTo>
                    <a:pt x="6199" y="6933"/>
                  </a:lnTo>
                  <a:lnTo>
                    <a:pt x="6456" y="6823"/>
                  </a:lnTo>
                  <a:lnTo>
                    <a:pt x="6676" y="6677"/>
                  </a:lnTo>
                  <a:lnTo>
                    <a:pt x="6896" y="6457"/>
                  </a:lnTo>
                  <a:lnTo>
                    <a:pt x="7043" y="6200"/>
                  </a:lnTo>
                  <a:lnTo>
                    <a:pt x="7226" y="5980"/>
                  </a:lnTo>
                  <a:lnTo>
                    <a:pt x="7667" y="5246"/>
                  </a:lnTo>
                  <a:lnTo>
                    <a:pt x="7887" y="4879"/>
                  </a:lnTo>
                  <a:lnTo>
                    <a:pt x="8107" y="4476"/>
                  </a:lnTo>
                  <a:lnTo>
                    <a:pt x="8143" y="4402"/>
                  </a:lnTo>
                  <a:lnTo>
                    <a:pt x="8107" y="4329"/>
                  </a:lnTo>
                  <a:lnTo>
                    <a:pt x="8070" y="4256"/>
                  </a:lnTo>
                  <a:lnTo>
                    <a:pt x="8033" y="4182"/>
                  </a:lnTo>
                  <a:lnTo>
                    <a:pt x="7777" y="4182"/>
                  </a:lnTo>
                  <a:lnTo>
                    <a:pt x="7703" y="4256"/>
                  </a:lnTo>
                  <a:lnTo>
                    <a:pt x="7520" y="4586"/>
                  </a:lnTo>
                  <a:lnTo>
                    <a:pt x="7300" y="4879"/>
                  </a:lnTo>
                  <a:lnTo>
                    <a:pt x="6933" y="5540"/>
                  </a:lnTo>
                  <a:lnTo>
                    <a:pt x="6749" y="5796"/>
                  </a:lnTo>
                  <a:lnTo>
                    <a:pt x="6566" y="6053"/>
                  </a:lnTo>
                  <a:lnTo>
                    <a:pt x="6383" y="6273"/>
                  </a:lnTo>
                  <a:lnTo>
                    <a:pt x="6126" y="6493"/>
                  </a:lnTo>
                  <a:lnTo>
                    <a:pt x="5942" y="6567"/>
                  </a:lnTo>
                  <a:lnTo>
                    <a:pt x="5796" y="6603"/>
                  </a:lnTo>
                  <a:lnTo>
                    <a:pt x="5612" y="6567"/>
                  </a:lnTo>
                  <a:lnTo>
                    <a:pt x="5466" y="6530"/>
                  </a:lnTo>
                  <a:lnTo>
                    <a:pt x="5319" y="6457"/>
                  </a:lnTo>
                  <a:lnTo>
                    <a:pt x="5209" y="6347"/>
                  </a:lnTo>
                  <a:lnTo>
                    <a:pt x="5135" y="6200"/>
                  </a:lnTo>
                  <a:lnTo>
                    <a:pt x="5099" y="6016"/>
                  </a:lnTo>
                  <a:lnTo>
                    <a:pt x="5135" y="5833"/>
                  </a:lnTo>
                  <a:lnTo>
                    <a:pt x="5172" y="5686"/>
                  </a:lnTo>
                  <a:lnTo>
                    <a:pt x="5356" y="5393"/>
                  </a:lnTo>
                  <a:lnTo>
                    <a:pt x="5759" y="4879"/>
                  </a:lnTo>
                  <a:lnTo>
                    <a:pt x="5906" y="4659"/>
                  </a:lnTo>
                  <a:lnTo>
                    <a:pt x="6016" y="4402"/>
                  </a:lnTo>
                  <a:lnTo>
                    <a:pt x="6126" y="4146"/>
                  </a:lnTo>
                  <a:lnTo>
                    <a:pt x="6163" y="3889"/>
                  </a:lnTo>
                  <a:lnTo>
                    <a:pt x="6163" y="3632"/>
                  </a:lnTo>
                  <a:lnTo>
                    <a:pt x="6163" y="3339"/>
                  </a:lnTo>
                  <a:lnTo>
                    <a:pt x="6089" y="3082"/>
                  </a:lnTo>
                  <a:lnTo>
                    <a:pt x="6016" y="2825"/>
                  </a:lnTo>
                  <a:lnTo>
                    <a:pt x="5832" y="2532"/>
                  </a:lnTo>
                  <a:lnTo>
                    <a:pt x="5576" y="2165"/>
                  </a:lnTo>
                  <a:lnTo>
                    <a:pt x="5429" y="2018"/>
                  </a:lnTo>
                  <a:lnTo>
                    <a:pt x="5282" y="1908"/>
                  </a:lnTo>
                  <a:lnTo>
                    <a:pt x="5099" y="1798"/>
                  </a:lnTo>
                  <a:lnTo>
                    <a:pt x="4915" y="1725"/>
                  </a:lnTo>
                  <a:lnTo>
                    <a:pt x="4915" y="1688"/>
                  </a:lnTo>
                  <a:lnTo>
                    <a:pt x="4915" y="1468"/>
                  </a:lnTo>
                  <a:lnTo>
                    <a:pt x="4989" y="1321"/>
                  </a:lnTo>
                  <a:lnTo>
                    <a:pt x="5062" y="1174"/>
                  </a:lnTo>
                  <a:lnTo>
                    <a:pt x="5172" y="1028"/>
                  </a:lnTo>
                  <a:lnTo>
                    <a:pt x="5319" y="918"/>
                  </a:lnTo>
                  <a:lnTo>
                    <a:pt x="5502" y="844"/>
                  </a:lnTo>
                  <a:lnTo>
                    <a:pt x="5686" y="808"/>
                  </a:lnTo>
                  <a:lnTo>
                    <a:pt x="5869" y="771"/>
                  </a:lnTo>
                  <a:lnTo>
                    <a:pt x="6016" y="771"/>
                  </a:lnTo>
                  <a:lnTo>
                    <a:pt x="6199" y="808"/>
                  </a:lnTo>
                  <a:lnTo>
                    <a:pt x="6529" y="918"/>
                  </a:lnTo>
                  <a:lnTo>
                    <a:pt x="7190" y="1211"/>
                  </a:lnTo>
                  <a:lnTo>
                    <a:pt x="7080" y="1321"/>
                  </a:lnTo>
                  <a:lnTo>
                    <a:pt x="7043" y="1431"/>
                  </a:lnTo>
                  <a:lnTo>
                    <a:pt x="7043" y="1541"/>
                  </a:lnTo>
                  <a:lnTo>
                    <a:pt x="7043" y="1651"/>
                  </a:lnTo>
                  <a:lnTo>
                    <a:pt x="7153" y="1871"/>
                  </a:lnTo>
                  <a:lnTo>
                    <a:pt x="7300" y="2018"/>
                  </a:lnTo>
                  <a:lnTo>
                    <a:pt x="7446" y="2165"/>
                  </a:lnTo>
                  <a:lnTo>
                    <a:pt x="7556" y="2275"/>
                  </a:lnTo>
                  <a:lnTo>
                    <a:pt x="7446" y="2495"/>
                  </a:lnTo>
                  <a:lnTo>
                    <a:pt x="7263" y="3045"/>
                  </a:lnTo>
                  <a:lnTo>
                    <a:pt x="7153" y="3265"/>
                  </a:lnTo>
                  <a:lnTo>
                    <a:pt x="7043" y="3485"/>
                  </a:lnTo>
                  <a:lnTo>
                    <a:pt x="6933" y="3705"/>
                  </a:lnTo>
                  <a:lnTo>
                    <a:pt x="6896" y="3926"/>
                  </a:lnTo>
                  <a:lnTo>
                    <a:pt x="6896" y="3999"/>
                  </a:lnTo>
                  <a:lnTo>
                    <a:pt x="6970" y="4036"/>
                  </a:lnTo>
                  <a:lnTo>
                    <a:pt x="7043" y="4072"/>
                  </a:lnTo>
                  <a:lnTo>
                    <a:pt x="7116" y="4036"/>
                  </a:lnTo>
                  <a:lnTo>
                    <a:pt x="7263" y="3889"/>
                  </a:lnTo>
                  <a:lnTo>
                    <a:pt x="7410" y="3705"/>
                  </a:lnTo>
                  <a:lnTo>
                    <a:pt x="7593" y="3265"/>
                  </a:lnTo>
                  <a:lnTo>
                    <a:pt x="7777" y="2715"/>
                  </a:lnTo>
                  <a:lnTo>
                    <a:pt x="7813" y="2458"/>
                  </a:lnTo>
                  <a:lnTo>
                    <a:pt x="7813" y="2422"/>
                  </a:lnTo>
                  <a:lnTo>
                    <a:pt x="8363" y="2678"/>
                  </a:lnTo>
                  <a:lnTo>
                    <a:pt x="8584" y="2862"/>
                  </a:lnTo>
                  <a:lnTo>
                    <a:pt x="8694" y="3009"/>
                  </a:lnTo>
                  <a:lnTo>
                    <a:pt x="8804" y="3155"/>
                  </a:lnTo>
                  <a:lnTo>
                    <a:pt x="8877" y="3302"/>
                  </a:lnTo>
                  <a:lnTo>
                    <a:pt x="8877" y="3449"/>
                  </a:lnTo>
                  <a:lnTo>
                    <a:pt x="8840" y="3595"/>
                  </a:lnTo>
                  <a:lnTo>
                    <a:pt x="8694" y="3705"/>
                  </a:lnTo>
                  <a:lnTo>
                    <a:pt x="8620" y="3779"/>
                  </a:lnTo>
                  <a:lnTo>
                    <a:pt x="8584" y="3852"/>
                  </a:lnTo>
                  <a:lnTo>
                    <a:pt x="8584" y="3926"/>
                  </a:lnTo>
                  <a:lnTo>
                    <a:pt x="8620" y="3999"/>
                  </a:lnTo>
                  <a:lnTo>
                    <a:pt x="8657" y="4072"/>
                  </a:lnTo>
                  <a:lnTo>
                    <a:pt x="8730" y="4109"/>
                  </a:lnTo>
                  <a:lnTo>
                    <a:pt x="8840" y="4109"/>
                  </a:lnTo>
                  <a:lnTo>
                    <a:pt x="8914" y="4072"/>
                  </a:lnTo>
                  <a:lnTo>
                    <a:pt x="9097" y="3926"/>
                  </a:lnTo>
                  <a:lnTo>
                    <a:pt x="9207" y="3779"/>
                  </a:lnTo>
                  <a:lnTo>
                    <a:pt x="9281" y="3595"/>
                  </a:lnTo>
                  <a:lnTo>
                    <a:pt x="9281" y="3412"/>
                  </a:lnTo>
                  <a:lnTo>
                    <a:pt x="9281" y="3192"/>
                  </a:lnTo>
                  <a:lnTo>
                    <a:pt x="9207" y="3009"/>
                  </a:lnTo>
                  <a:lnTo>
                    <a:pt x="9097" y="2825"/>
                  </a:lnTo>
                  <a:lnTo>
                    <a:pt x="8987" y="2642"/>
                  </a:lnTo>
                  <a:lnTo>
                    <a:pt x="8804" y="2458"/>
                  </a:lnTo>
                  <a:lnTo>
                    <a:pt x="8584" y="2348"/>
                  </a:lnTo>
                  <a:lnTo>
                    <a:pt x="8107" y="2091"/>
                  </a:lnTo>
                  <a:lnTo>
                    <a:pt x="7887" y="1981"/>
                  </a:lnTo>
                  <a:lnTo>
                    <a:pt x="7593" y="1798"/>
                  </a:lnTo>
                  <a:lnTo>
                    <a:pt x="7446" y="1651"/>
                  </a:lnTo>
                  <a:lnTo>
                    <a:pt x="7373" y="1541"/>
                  </a:lnTo>
                  <a:lnTo>
                    <a:pt x="7336" y="1431"/>
                  </a:lnTo>
                  <a:lnTo>
                    <a:pt x="7373" y="1284"/>
                  </a:lnTo>
                  <a:lnTo>
                    <a:pt x="7483" y="1358"/>
                  </a:lnTo>
                  <a:lnTo>
                    <a:pt x="7556" y="1358"/>
                  </a:lnTo>
                  <a:lnTo>
                    <a:pt x="7593" y="1321"/>
                  </a:lnTo>
                  <a:lnTo>
                    <a:pt x="7630" y="1248"/>
                  </a:lnTo>
                  <a:lnTo>
                    <a:pt x="7703" y="1138"/>
                  </a:lnTo>
                  <a:lnTo>
                    <a:pt x="7813" y="954"/>
                  </a:lnTo>
                  <a:lnTo>
                    <a:pt x="7923" y="808"/>
                  </a:lnTo>
                  <a:lnTo>
                    <a:pt x="8107" y="698"/>
                  </a:lnTo>
                  <a:lnTo>
                    <a:pt x="8290" y="624"/>
                  </a:lnTo>
                  <a:lnTo>
                    <a:pt x="8474" y="588"/>
                  </a:lnTo>
                  <a:lnTo>
                    <a:pt x="8694" y="551"/>
                  </a:lnTo>
                  <a:lnTo>
                    <a:pt x="9060" y="514"/>
                  </a:lnTo>
                  <a:close/>
                  <a:moveTo>
                    <a:pt x="13279" y="9318"/>
                  </a:moveTo>
                  <a:lnTo>
                    <a:pt x="13426" y="9428"/>
                  </a:lnTo>
                  <a:lnTo>
                    <a:pt x="13426" y="9464"/>
                  </a:lnTo>
                  <a:lnTo>
                    <a:pt x="13352" y="9464"/>
                  </a:lnTo>
                  <a:lnTo>
                    <a:pt x="13242" y="9538"/>
                  </a:lnTo>
                  <a:lnTo>
                    <a:pt x="12985" y="9868"/>
                  </a:lnTo>
                  <a:lnTo>
                    <a:pt x="12692" y="10198"/>
                  </a:lnTo>
                  <a:lnTo>
                    <a:pt x="12362" y="10492"/>
                  </a:lnTo>
                  <a:lnTo>
                    <a:pt x="12032" y="10748"/>
                  </a:lnTo>
                  <a:lnTo>
                    <a:pt x="11445" y="11078"/>
                  </a:lnTo>
                  <a:lnTo>
                    <a:pt x="10858" y="11409"/>
                  </a:lnTo>
                  <a:lnTo>
                    <a:pt x="10638" y="11372"/>
                  </a:lnTo>
                  <a:lnTo>
                    <a:pt x="10418" y="11299"/>
                  </a:lnTo>
                  <a:lnTo>
                    <a:pt x="10234" y="11188"/>
                  </a:lnTo>
                  <a:lnTo>
                    <a:pt x="10051" y="11078"/>
                  </a:lnTo>
                  <a:lnTo>
                    <a:pt x="10491" y="11005"/>
                  </a:lnTo>
                  <a:lnTo>
                    <a:pt x="10895" y="10858"/>
                  </a:lnTo>
                  <a:lnTo>
                    <a:pt x="11298" y="10675"/>
                  </a:lnTo>
                  <a:lnTo>
                    <a:pt x="11702" y="10492"/>
                  </a:lnTo>
                  <a:lnTo>
                    <a:pt x="12142" y="10235"/>
                  </a:lnTo>
                  <a:lnTo>
                    <a:pt x="12545" y="9941"/>
                  </a:lnTo>
                  <a:lnTo>
                    <a:pt x="12912" y="9648"/>
                  </a:lnTo>
                  <a:lnTo>
                    <a:pt x="13279" y="9318"/>
                  </a:lnTo>
                  <a:close/>
                  <a:moveTo>
                    <a:pt x="13609" y="9648"/>
                  </a:moveTo>
                  <a:lnTo>
                    <a:pt x="13719" y="9795"/>
                  </a:lnTo>
                  <a:lnTo>
                    <a:pt x="13792" y="9978"/>
                  </a:lnTo>
                  <a:lnTo>
                    <a:pt x="13939" y="10345"/>
                  </a:lnTo>
                  <a:lnTo>
                    <a:pt x="13939" y="10602"/>
                  </a:lnTo>
                  <a:lnTo>
                    <a:pt x="13939" y="10858"/>
                  </a:lnTo>
                  <a:lnTo>
                    <a:pt x="13866" y="10968"/>
                  </a:lnTo>
                  <a:lnTo>
                    <a:pt x="13829" y="10932"/>
                  </a:lnTo>
                  <a:lnTo>
                    <a:pt x="13719" y="10932"/>
                  </a:lnTo>
                  <a:lnTo>
                    <a:pt x="13719" y="10968"/>
                  </a:lnTo>
                  <a:lnTo>
                    <a:pt x="13609" y="11188"/>
                  </a:lnTo>
                  <a:lnTo>
                    <a:pt x="12765" y="11299"/>
                  </a:lnTo>
                  <a:lnTo>
                    <a:pt x="12912" y="11188"/>
                  </a:lnTo>
                  <a:lnTo>
                    <a:pt x="13316" y="10895"/>
                  </a:lnTo>
                  <a:lnTo>
                    <a:pt x="13682" y="10565"/>
                  </a:lnTo>
                  <a:lnTo>
                    <a:pt x="13756" y="10492"/>
                  </a:lnTo>
                  <a:lnTo>
                    <a:pt x="13756" y="10381"/>
                  </a:lnTo>
                  <a:lnTo>
                    <a:pt x="13719" y="10308"/>
                  </a:lnTo>
                  <a:lnTo>
                    <a:pt x="13609" y="10271"/>
                  </a:lnTo>
                  <a:lnTo>
                    <a:pt x="13536" y="10271"/>
                  </a:lnTo>
                  <a:lnTo>
                    <a:pt x="13462" y="10308"/>
                  </a:lnTo>
                  <a:lnTo>
                    <a:pt x="13059" y="10638"/>
                  </a:lnTo>
                  <a:lnTo>
                    <a:pt x="12655" y="10968"/>
                  </a:lnTo>
                  <a:lnTo>
                    <a:pt x="12398" y="11152"/>
                  </a:lnTo>
                  <a:lnTo>
                    <a:pt x="12325" y="11225"/>
                  </a:lnTo>
                  <a:lnTo>
                    <a:pt x="12252" y="11372"/>
                  </a:lnTo>
                  <a:lnTo>
                    <a:pt x="11665" y="11409"/>
                  </a:lnTo>
                  <a:lnTo>
                    <a:pt x="11481" y="11445"/>
                  </a:lnTo>
                  <a:lnTo>
                    <a:pt x="11775" y="11299"/>
                  </a:lnTo>
                  <a:lnTo>
                    <a:pt x="12068" y="11115"/>
                  </a:lnTo>
                  <a:lnTo>
                    <a:pt x="12362" y="10932"/>
                  </a:lnTo>
                  <a:lnTo>
                    <a:pt x="12655" y="10748"/>
                  </a:lnTo>
                  <a:lnTo>
                    <a:pt x="12912" y="10492"/>
                  </a:lnTo>
                  <a:lnTo>
                    <a:pt x="13132" y="10271"/>
                  </a:lnTo>
                  <a:lnTo>
                    <a:pt x="13352" y="10015"/>
                  </a:lnTo>
                  <a:lnTo>
                    <a:pt x="13572" y="9721"/>
                  </a:lnTo>
                  <a:lnTo>
                    <a:pt x="13609" y="9648"/>
                  </a:lnTo>
                  <a:close/>
                  <a:moveTo>
                    <a:pt x="9060" y="1"/>
                  </a:moveTo>
                  <a:lnTo>
                    <a:pt x="8804" y="37"/>
                  </a:lnTo>
                  <a:lnTo>
                    <a:pt x="8547" y="37"/>
                  </a:lnTo>
                  <a:lnTo>
                    <a:pt x="8290" y="111"/>
                  </a:lnTo>
                  <a:lnTo>
                    <a:pt x="8033" y="184"/>
                  </a:lnTo>
                  <a:lnTo>
                    <a:pt x="7813" y="294"/>
                  </a:lnTo>
                  <a:lnTo>
                    <a:pt x="7593" y="441"/>
                  </a:lnTo>
                  <a:lnTo>
                    <a:pt x="7410" y="624"/>
                  </a:lnTo>
                  <a:lnTo>
                    <a:pt x="7300" y="844"/>
                  </a:lnTo>
                  <a:lnTo>
                    <a:pt x="6896" y="624"/>
                  </a:lnTo>
                  <a:lnTo>
                    <a:pt x="6493" y="441"/>
                  </a:lnTo>
                  <a:lnTo>
                    <a:pt x="6273" y="367"/>
                  </a:lnTo>
                  <a:lnTo>
                    <a:pt x="6053" y="331"/>
                  </a:lnTo>
                  <a:lnTo>
                    <a:pt x="5612" y="331"/>
                  </a:lnTo>
                  <a:lnTo>
                    <a:pt x="5392" y="404"/>
                  </a:lnTo>
                  <a:lnTo>
                    <a:pt x="5209" y="477"/>
                  </a:lnTo>
                  <a:lnTo>
                    <a:pt x="5025" y="588"/>
                  </a:lnTo>
                  <a:lnTo>
                    <a:pt x="4842" y="734"/>
                  </a:lnTo>
                  <a:lnTo>
                    <a:pt x="4695" y="881"/>
                  </a:lnTo>
                  <a:lnTo>
                    <a:pt x="4585" y="1064"/>
                  </a:lnTo>
                  <a:lnTo>
                    <a:pt x="4512" y="1248"/>
                  </a:lnTo>
                  <a:lnTo>
                    <a:pt x="4475" y="1468"/>
                  </a:lnTo>
                  <a:lnTo>
                    <a:pt x="4182" y="1505"/>
                  </a:lnTo>
                  <a:lnTo>
                    <a:pt x="3888" y="1541"/>
                  </a:lnTo>
                  <a:lnTo>
                    <a:pt x="3595" y="1651"/>
                  </a:lnTo>
                  <a:lnTo>
                    <a:pt x="3338" y="1798"/>
                  </a:lnTo>
                  <a:lnTo>
                    <a:pt x="3081" y="1945"/>
                  </a:lnTo>
                  <a:lnTo>
                    <a:pt x="2861" y="2091"/>
                  </a:lnTo>
                  <a:lnTo>
                    <a:pt x="2641" y="2312"/>
                  </a:lnTo>
                  <a:lnTo>
                    <a:pt x="2421" y="2532"/>
                  </a:lnTo>
                  <a:lnTo>
                    <a:pt x="2238" y="2788"/>
                  </a:lnTo>
                  <a:lnTo>
                    <a:pt x="2091" y="3082"/>
                  </a:lnTo>
                  <a:lnTo>
                    <a:pt x="1981" y="3155"/>
                  </a:lnTo>
                  <a:lnTo>
                    <a:pt x="1834" y="3229"/>
                  </a:lnTo>
                  <a:lnTo>
                    <a:pt x="1504" y="3375"/>
                  </a:lnTo>
                  <a:lnTo>
                    <a:pt x="1211" y="3559"/>
                  </a:lnTo>
                  <a:lnTo>
                    <a:pt x="954" y="3779"/>
                  </a:lnTo>
                  <a:lnTo>
                    <a:pt x="697" y="3999"/>
                  </a:lnTo>
                  <a:lnTo>
                    <a:pt x="477" y="4256"/>
                  </a:lnTo>
                  <a:lnTo>
                    <a:pt x="330" y="4512"/>
                  </a:lnTo>
                  <a:lnTo>
                    <a:pt x="183" y="4769"/>
                  </a:lnTo>
                  <a:lnTo>
                    <a:pt x="73" y="5063"/>
                  </a:lnTo>
                  <a:lnTo>
                    <a:pt x="37" y="5319"/>
                  </a:lnTo>
                  <a:lnTo>
                    <a:pt x="0" y="5613"/>
                  </a:lnTo>
                  <a:lnTo>
                    <a:pt x="0" y="5906"/>
                  </a:lnTo>
                  <a:lnTo>
                    <a:pt x="73" y="6200"/>
                  </a:lnTo>
                  <a:lnTo>
                    <a:pt x="183" y="6493"/>
                  </a:lnTo>
                  <a:lnTo>
                    <a:pt x="294" y="6713"/>
                  </a:lnTo>
                  <a:lnTo>
                    <a:pt x="440" y="6933"/>
                  </a:lnTo>
                  <a:lnTo>
                    <a:pt x="660" y="7117"/>
                  </a:lnTo>
                  <a:lnTo>
                    <a:pt x="880" y="7300"/>
                  </a:lnTo>
                  <a:lnTo>
                    <a:pt x="1064" y="7374"/>
                  </a:lnTo>
                  <a:lnTo>
                    <a:pt x="1027" y="7594"/>
                  </a:lnTo>
                  <a:lnTo>
                    <a:pt x="1027" y="7814"/>
                  </a:lnTo>
                  <a:lnTo>
                    <a:pt x="1064" y="8034"/>
                  </a:lnTo>
                  <a:lnTo>
                    <a:pt x="1101" y="8217"/>
                  </a:lnTo>
                  <a:lnTo>
                    <a:pt x="1174" y="8437"/>
                  </a:lnTo>
                  <a:lnTo>
                    <a:pt x="1284" y="8621"/>
                  </a:lnTo>
                  <a:lnTo>
                    <a:pt x="1431" y="8804"/>
                  </a:lnTo>
                  <a:lnTo>
                    <a:pt x="1614" y="8988"/>
                  </a:lnTo>
                  <a:lnTo>
                    <a:pt x="1797" y="9098"/>
                  </a:lnTo>
                  <a:lnTo>
                    <a:pt x="1981" y="9208"/>
                  </a:lnTo>
                  <a:lnTo>
                    <a:pt x="2201" y="9281"/>
                  </a:lnTo>
                  <a:lnTo>
                    <a:pt x="2421" y="9318"/>
                  </a:lnTo>
                  <a:lnTo>
                    <a:pt x="2641" y="9354"/>
                  </a:lnTo>
                  <a:lnTo>
                    <a:pt x="2861" y="9318"/>
                  </a:lnTo>
                  <a:lnTo>
                    <a:pt x="3081" y="9281"/>
                  </a:lnTo>
                  <a:lnTo>
                    <a:pt x="3301" y="9208"/>
                  </a:lnTo>
                  <a:lnTo>
                    <a:pt x="3375" y="9354"/>
                  </a:lnTo>
                  <a:lnTo>
                    <a:pt x="3448" y="9501"/>
                  </a:lnTo>
                  <a:lnTo>
                    <a:pt x="3595" y="9648"/>
                  </a:lnTo>
                  <a:lnTo>
                    <a:pt x="3742" y="9758"/>
                  </a:lnTo>
                  <a:lnTo>
                    <a:pt x="3925" y="9868"/>
                  </a:lnTo>
                  <a:lnTo>
                    <a:pt x="4108" y="9905"/>
                  </a:lnTo>
                  <a:lnTo>
                    <a:pt x="4292" y="9941"/>
                  </a:lnTo>
                  <a:lnTo>
                    <a:pt x="4475" y="9941"/>
                  </a:lnTo>
                  <a:lnTo>
                    <a:pt x="4842" y="9905"/>
                  </a:lnTo>
                  <a:lnTo>
                    <a:pt x="5246" y="9795"/>
                  </a:lnTo>
                  <a:lnTo>
                    <a:pt x="5686" y="9648"/>
                  </a:lnTo>
                  <a:lnTo>
                    <a:pt x="6163" y="9574"/>
                  </a:lnTo>
                  <a:lnTo>
                    <a:pt x="6603" y="9574"/>
                  </a:lnTo>
                  <a:lnTo>
                    <a:pt x="7080" y="9611"/>
                  </a:lnTo>
                  <a:lnTo>
                    <a:pt x="7446" y="9648"/>
                  </a:lnTo>
                  <a:lnTo>
                    <a:pt x="7630" y="9648"/>
                  </a:lnTo>
                  <a:lnTo>
                    <a:pt x="7813" y="9611"/>
                  </a:lnTo>
                  <a:lnTo>
                    <a:pt x="7960" y="9721"/>
                  </a:lnTo>
                  <a:lnTo>
                    <a:pt x="8143" y="9795"/>
                  </a:lnTo>
                  <a:lnTo>
                    <a:pt x="8327" y="9831"/>
                  </a:lnTo>
                  <a:lnTo>
                    <a:pt x="8547" y="9868"/>
                  </a:lnTo>
                  <a:lnTo>
                    <a:pt x="9024" y="9905"/>
                  </a:lnTo>
                  <a:lnTo>
                    <a:pt x="9391" y="9868"/>
                  </a:lnTo>
                  <a:lnTo>
                    <a:pt x="9501" y="9868"/>
                  </a:lnTo>
                  <a:lnTo>
                    <a:pt x="9354" y="10161"/>
                  </a:lnTo>
                  <a:lnTo>
                    <a:pt x="9317" y="10308"/>
                  </a:lnTo>
                  <a:lnTo>
                    <a:pt x="9281" y="10492"/>
                  </a:lnTo>
                  <a:lnTo>
                    <a:pt x="9317" y="10638"/>
                  </a:lnTo>
                  <a:lnTo>
                    <a:pt x="9354" y="10785"/>
                  </a:lnTo>
                  <a:lnTo>
                    <a:pt x="9464" y="11078"/>
                  </a:lnTo>
                  <a:lnTo>
                    <a:pt x="9647" y="11335"/>
                  </a:lnTo>
                  <a:lnTo>
                    <a:pt x="9831" y="11519"/>
                  </a:lnTo>
                  <a:lnTo>
                    <a:pt x="9977" y="11629"/>
                  </a:lnTo>
                  <a:lnTo>
                    <a:pt x="10198" y="11739"/>
                  </a:lnTo>
                  <a:lnTo>
                    <a:pt x="10381" y="11812"/>
                  </a:lnTo>
                  <a:lnTo>
                    <a:pt x="10821" y="11922"/>
                  </a:lnTo>
                  <a:lnTo>
                    <a:pt x="11298" y="11959"/>
                  </a:lnTo>
                  <a:lnTo>
                    <a:pt x="11775" y="11922"/>
                  </a:lnTo>
                  <a:lnTo>
                    <a:pt x="12215" y="11885"/>
                  </a:lnTo>
                  <a:lnTo>
                    <a:pt x="13095" y="11775"/>
                  </a:lnTo>
                  <a:lnTo>
                    <a:pt x="13939" y="11665"/>
                  </a:lnTo>
                  <a:lnTo>
                    <a:pt x="14343" y="11555"/>
                  </a:lnTo>
                  <a:lnTo>
                    <a:pt x="14746" y="11409"/>
                  </a:lnTo>
                  <a:lnTo>
                    <a:pt x="15076" y="11262"/>
                  </a:lnTo>
                  <a:lnTo>
                    <a:pt x="15370" y="11042"/>
                  </a:lnTo>
                  <a:lnTo>
                    <a:pt x="15626" y="10785"/>
                  </a:lnTo>
                  <a:lnTo>
                    <a:pt x="15847" y="10528"/>
                  </a:lnTo>
                  <a:lnTo>
                    <a:pt x="16030" y="10235"/>
                  </a:lnTo>
                  <a:lnTo>
                    <a:pt x="16213" y="9941"/>
                  </a:lnTo>
                  <a:lnTo>
                    <a:pt x="16360" y="9648"/>
                  </a:lnTo>
                  <a:lnTo>
                    <a:pt x="16433" y="9318"/>
                  </a:lnTo>
                  <a:lnTo>
                    <a:pt x="16507" y="8988"/>
                  </a:lnTo>
                  <a:lnTo>
                    <a:pt x="16543" y="8657"/>
                  </a:lnTo>
                  <a:lnTo>
                    <a:pt x="16507" y="8327"/>
                  </a:lnTo>
                  <a:lnTo>
                    <a:pt x="16470" y="7997"/>
                  </a:lnTo>
                  <a:lnTo>
                    <a:pt x="16690" y="7447"/>
                  </a:lnTo>
                  <a:lnTo>
                    <a:pt x="16837" y="6933"/>
                  </a:lnTo>
                  <a:lnTo>
                    <a:pt x="16910" y="6347"/>
                  </a:lnTo>
                  <a:lnTo>
                    <a:pt x="16910" y="5796"/>
                  </a:lnTo>
                  <a:lnTo>
                    <a:pt x="16837" y="5429"/>
                  </a:lnTo>
                  <a:lnTo>
                    <a:pt x="16727" y="5063"/>
                  </a:lnTo>
                  <a:lnTo>
                    <a:pt x="16654" y="4916"/>
                  </a:lnTo>
                  <a:lnTo>
                    <a:pt x="16543" y="4769"/>
                  </a:lnTo>
                  <a:lnTo>
                    <a:pt x="16397" y="4659"/>
                  </a:lnTo>
                  <a:lnTo>
                    <a:pt x="16250" y="4586"/>
                  </a:lnTo>
                  <a:lnTo>
                    <a:pt x="16250" y="4146"/>
                  </a:lnTo>
                  <a:lnTo>
                    <a:pt x="16177" y="3742"/>
                  </a:lnTo>
                  <a:lnTo>
                    <a:pt x="16030" y="3375"/>
                  </a:lnTo>
                  <a:lnTo>
                    <a:pt x="15773" y="3009"/>
                  </a:lnTo>
                  <a:lnTo>
                    <a:pt x="15626" y="2825"/>
                  </a:lnTo>
                  <a:lnTo>
                    <a:pt x="15443" y="2642"/>
                  </a:lnTo>
                  <a:lnTo>
                    <a:pt x="15223" y="2495"/>
                  </a:lnTo>
                  <a:lnTo>
                    <a:pt x="15003" y="2385"/>
                  </a:lnTo>
                  <a:lnTo>
                    <a:pt x="14746" y="2238"/>
                  </a:lnTo>
                  <a:lnTo>
                    <a:pt x="14526" y="2055"/>
                  </a:lnTo>
                  <a:lnTo>
                    <a:pt x="14379" y="1835"/>
                  </a:lnTo>
                  <a:lnTo>
                    <a:pt x="14233" y="1578"/>
                  </a:lnTo>
                  <a:lnTo>
                    <a:pt x="14123" y="1358"/>
                  </a:lnTo>
                  <a:lnTo>
                    <a:pt x="13976" y="1138"/>
                  </a:lnTo>
                  <a:lnTo>
                    <a:pt x="13829" y="991"/>
                  </a:lnTo>
                  <a:lnTo>
                    <a:pt x="13682" y="808"/>
                  </a:lnTo>
                  <a:lnTo>
                    <a:pt x="13499" y="698"/>
                  </a:lnTo>
                  <a:lnTo>
                    <a:pt x="13279" y="588"/>
                  </a:lnTo>
                  <a:lnTo>
                    <a:pt x="13059" y="514"/>
                  </a:lnTo>
                  <a:lnTo>
                    <a:pt x="12802" y="441"/>
                  </a:lnTo>
                  <a:lnTo>
                    <a:pt x="12362" y="441"/>
                  </a:lnTo>
                  <a:lnTo>
                    <a:pt x="11885" y="477"/>
                  </a:lnTo>
                  <a:lnTo>
                    <a:pt x="11408" y="588"/>
                  </a:lnTo>
                  <a:lnTo>
                    <a:pt x="10968" y="698"/>
                  </a:lnTo>
                  <a:lnTo>
                    <a:pt x="10821" y="514"/>
                  </a:lnTo>
                  <a:lnTo>
                    <a:pt x="10601" y="331"/>
                  </a:lnTo>
                  <a:lnTo>
                    <a:pt x="10381" y="221"/>
                  </a:lnTo>
                  <a:lnTo>
                    <a:pt x="10124" y="147"/>
                  </a:lnTo>
                  <a:lnTo>
                    <a:pt x="9867" y="74"/>
                  </a:lnTo>
                  <a:lnTo>
                    <a:pt x="9574" y="37"/>
                  </a:lnTo>
                  <a:lnTo>
                    <a:pt x="9060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7" name="Shape 317"/>
            <p:cNvSpPr/>
            <p:nvPr/>
          </p:nvSpPr>
          <p:spPr>
            <a:xfrm>
              <a:off x="7121425" y="2437925"/>
              <a:ext cx="246700" cy="315500"/>
            </a:xfrm>
            <a:custGeom>
              <a:avLst/>
              <a:gdLst/>
              <a:ahLst/>
              <a:cxnLst/>
              <a:rect l="0" t="0" r="0" b="0"/>
              <a:pathLst>
                <a:path w="9868" h="12620" extrusionOk="0">
                  <a:moveTo>
                    <a:pt x="4182" y="661"/>
                  </a:moveTo>
                  <a:lnTo>
                    <a:pt x="4182" y="918"/>
                  </a:lnTo>
                  <a:lnTo>
                    <a:pt x="4182" y="1431"/>
                  </a:lnTo>
                  <a:lnTo>
                    <a:pt x="4145" y="2202"/>
                  </a:lnTo>
                  <a:lnTo>
                    <a:pt x="3925" y="2165"/>
                  </a:lnTo>
                  <a:lnTo>
                    <a:pt x="3962" y="2018"/>
                  </a:lnTo>
                  <a:lnTo>
                    <a:pt x="3962" y="1835"/>
                  </a:lnTo>
                  <a:lnTo>
                    <a:pt x="3889" y="1468"/>
                  </a:lnTo>
                  <a:lnTo>
                    <a:pt x="3852" y="1101"/>
                  </a:lnTo>
                  <a:lnTo>
                    <a:pt x="3889" y="918"/>
                  </a:lnTo>
                  <a:lnTo>
                    <a:pt x="3962" y="771"/>
                  </a:lnTo>
                  <a:lnTo>
                    <a:pt x="3999" y="698"/>
                  </a:lnTo>
                  <a:lnTo>
                    <a:pt x="4072" y="661"/>
                  </a:lnTo>
                  <a:close/>
                  <a:moveTo>
                    <a:pt x="1541" y="404"/>
                  </a:moveTo>
                  <a:lnTo>
                    <a:pt x="1578" y="441"/>
                  </a:lnTo>
                  <a:lnTo>
                    <a:pt x="1614" y="514"/>
                  </a:lnTo>
                  <a:lnTo>
                    <a:pt x="1614" y="1138"/>
                  </a:lnTo>
                  <a:lnTo>
                    <a:pt x="1688" y="2202"/>
                  </a:lnTo>
                  <a:lnTo>
                    <a:pt x="1284" y="2238"/>
                  </a:lnTo>
                  <a:lnTo>
                    <a:pt x="1211" y="2238"/>
                  </a:lnTo>
                  <a:lnTo>
                    <a:pt x="1211" y="1871"/>
                  </a:lnTo>
                  <a:lnTo>
                    <a:pt x="1174" y="1505"/>
                  </a:lnTo>
                  <a:lnTo>
                    <a:pt x="1211" y="1211"/>
                  </a:lnTo>
                  <a:lnTo>
                    <a:pt x="1248" y="954"/>
                  </a:lnTo>
                  <a:lnTo>
                    <a:pt x="1358" y="404"/>
                  </a:lnTo>
                  <a:close/>
                  <a:moveTo>
                    <a:pt x="3815" y="2678"/>
                  </a:moveTo>
                  <a:lnTo>
                    <a:pt x="4439" y="2715"/>
                  </a:lnTo>
                  <a:lnTo>
                    <a:pt x="5026" y="2789"/>
                  </a:lnTo>
                  <a:lnTo>
                    <a:pt x="5026" y="2825"/>
                  </a:lnTo>
                  <a:lnTo>
                    <a:pt x="5136" y="3485"/>
                  </a:lnTo>
                  <a:lnTo>
                    <a:pt x="3925" y="3559"/>
                  </a:lnTo>
                  <a:lnTo>
                    <a:pt x="2678" y="3632"/>
                  </a:lnTo>
                  <a:lnTo>
                    <a:pt x="1358" y="3669"/>
                  </a:lnTo>
                  <a:lnTo>
                    <a:pt x="917" y="3706"/>
                  </a:lnTo>
                  <a:lnTo>
                    <a:pt x="477" y="3742"/>
                  </a:lnTo>
                  <a:lnTo>
                    <a:pt x="441" y="3229"/>
                  </a:lnTo>
                  <a:lnTo>
                    <a:pt x="441" y="2972"/>
                  </a:lnTo>
                  <a:lnTo>
                    <a:pt x="404" y="2862"/>
                  </a:lnTo>
                  <a:lnTo>
                    <a:pt x="331" y="2752"/>
                  </a:lnTo>
                  <a:lnTo>
                    <a:pt x="587" y="2789"/>
                  </a:lnTo>
                  <a:lnTo>
                    <a:pt x="807" y="2789"/>
                  </a:lnTo>
                  <a:lnTo>
                    <a:pt x="1284" y="2752"/>
                  </a:lnTo>
                  <a:lnTo>
                    <a:pt x="1945" y="2678"/>
                  </a:lnTo>
                  <a:close/>
                  <a:moveTo>
                    <a:pt x="4916" y="3999"/>
                  </a:moveTo>
                  <a:lnTo>
                    <a:pt x="4989" y="4072"/>
                  </a:lnTo>
                  <a:lnTo>
                    <a:pt x="5136" y="4109"/>
                  </a:lnTo>
                  <a:lnTo>
                    <a:pt x="5209" y="4072"/>
                  </a:lnTo>
                  <a:lnTo>
                    <a:pt x="5246" y="4623"/>
                  </a:lnTo>
                  <a:lnTo>
                    <a:pt x="5209" y="5173"/>
                  </a:lnTo>
                  <a:lnTo>
                    <a:pt x="5173" y="5430"/>
                  </a:lnTo>
                  <a:lnTo>
                    <a:pt x="5099" y="5723"/>
                  </a:lnTo>
                  <a:lnTo>
                    <a:pt x="4989" y="5980"/>
                  </a:lnTo>
                  <a:lnTo>
                    <a:pt x="4806" y="6200"/>
                  </a:lnTo>
                  <a:lnTo>
                    <a:pt x="4659" y="6310"/>
                  </a:lnTo>
                  <a:lnTo>
                    <a:pt x="4476" y="6420"/>
                  </a:lnTo>
                  <a:lnTo>
                    <a:pt x="4292" y="6457"/>
                  </a:lnTo>
                  <a:lnTo>
                    <a:pt x="4072" y="6493"/>
                  </a:lnTo>
                  <a:lnTo>
                    <a:pt x="3632" y="6530"/>
                  </a:lnTo>
                  <a:lnTo>
                    <a:pt x="3265" y="6567"/>
                  </a:lnTo>
                  <a:lnTo>
                    <a:pt x="2605" y="6567"/>
                  </a:lnTo>
                  <a:lnTo>
                    <a:pt x="2642" y="6493"/>
                  </a:lnTo>
                  <a:lnTo>
                    <a:pt x="2678" y="6383"/>
                  </a:lnTo>
                  <a:lnTo>
                    <a:pt x="2788" y="6310"/>
                  </a:lnTo>
                  <a:lnTo>
                    <a:pt x="2825" y="6273"/>
                  </a:lnTo>
                  <a:lnTo>
                    <a:pt x="2825" y="6237"/>
                  </a:lnTo>
                  <a:lnTo>
                    <a:pt x="2788" y="6200"/>
                  </a:lnTo>
                  <a:lnTo>
                    <a:pt x="2715" y="6200"/>
                  </a:lnTo>
                  <a:lnTo>
                    <a:pt x="2605" y="6237"/>
                  </a:lnTo>
                  <a:lnTo>
                    <a:pt x="2458" y="6310"/>
                  </a:lnTo>
                  <a:lnTo>
                    <a:pt x="2348" y="6420"/>
                  </a:lnTo>
                  <a:lnTo>
                    <a:pt x="2311" y="6567"/>
                  </a:lnTo>
                  <a:lnTo>
                    <a:pt x="1724" y="6493"/>
                  </a:lnTo>
                  <a:lnTo>
                    <a:pt x="1541" y="6457"/>
                  </a:lnTo>
                  <a:lnTo>
                    <a:pt x="1688" y="6420"/>
                  </a:lnTo>
                  <a:lnTo>
                    <a:pt x="2055" y="6383"/>
                  </a:lnTo>
                  <a:lnTo>
                    <a:pt x="2201" y="6310"/>
                  </a:lnTo>
                  <a:lnTo>
                    <a:pt x="2275" y="6237"/>
                  </a:lnTo>
                  <a:lnTo>
                    <a:pt x="2311" y="6163"/>
                  </a:lnTo>
                  <a:lnTo>
                    <a:pt x="2311" y="6090"/>
                  </a:lnTo>
                  <a:lnTo>
                    <a:pt x="2275" y="6016"/>
                  </a:lnTo>
                  <a:lnTo>
                    <a:pt x="2238" y="5980"/>
                  </a:lnTo>
                  <a:lnTo>
                    <a:pt x="2201" y="5943"/>
                  </a:lnTo>
                  <a:lnTo>
                    <a:pt x="2055" y="5943"/>
                  </a:lnTo>
                  <a:lnTo>
                    <a:pt x="1981" y="6016"/>
                  </a:lnTo>
                  <a:lnTo>
                    <a:pt x="1798" y="6053"/>
                  </a:lnTo>
                  <a:lnTo>
                    <a:pt x="1394" y="6127"/>
                  </a:lnTo>
                  <a:lnTo>
                    <a:pt x="1138" y="6200"/>
                  </a:lnTo>
                  <a:lnTo>
                    <a:pt x="917" y="6273"/>
                  </a:lnTo>
                  <a:lnTo>
                    <a:pt x="807" y="6200"/>
                  </a:lnTo>
                  <a:lnTo>
                    <a:pt x="697" y="6127"/>
                  </a:lnTo>
                  <a:lnTo>
                    <a:pt x="661" y="5980"/>
                  </a:lnTo>
                  <a:lnTo>
                    <a:pt x="624" y="5870"/>
                  </a:lnTo>
                  <a:lnTo>
                    <a:pt x="624" y="5870"/>
                  </a:lnTo>
                  <a:lnTo>
                    <a:pt x="844" y="5906"/>
                  </a:lnTo>
                  <a:lnTo>
                    <a:pt x="1504" y="5906"/>
                  </a:lnTo>
                  <a:lnTo>
                    <a:pt x="1724" y="5870"/>
                  </a:lnTo>
                  <a:lnTo>
                    <a:pt x="1945" y="5833"/>
                  </a:lnTo>
                  <a:lnTo>
                    <a:pt x="1981" y="5796"/>
                  </a:lnTo>
                  <a:lnTo>
                    <a:pt x="2018" y="5760"/>
                  </a:lnTo>
                  <a:lnTo>
                    <a:pt x="2055" y="5650"/>
                  </a:lnTo>
                  <a:lnTo>
                    <a:pt x="1981" y="5540"/>
                  </a:lnTo>
                  <a:lnTo>
                    <a:pt x="1945" y="5503"/>
                  </a:lnTo>
                  <a:lnTo>
                    <a:pt x="1504" y="5503"/>
                  </a:lnTo>
                  <a:lnTo>
                    <a:pt x="1101" y="5540"/>
                  </a:lnTo>
                  <a:lnTo>
                    <a:pt x="844" y="5576"/>
                  </a:lnTo>
                  <a:lnTo>
                    <a:pt x="587" y="5576"/>
                  </a:lnTo>
                  <a:lnTo>
                    <a:pt x="587" y="5356"/>
                  </a:lnTo>
                  <a:lnTo>
                    <a:pt x="734" y="5430"/>
                  </a:lnTo>
                  <a:lnTo>
                    <a:pt x="881" y="5466"/>
                  </a:lnTo>
                  <a:lnTo>
                    <a:pt x="1211" y="5466"/>
                  </a:lnTo>
                  <a:lnTo>
                    <a:pt x="1541" y="5393"/>
                  </a:lnTo>
                  <a:lnTo>
                    <a:pt x="1835" y="5246"/>
                  </a:lnTo>
                  <a:lnTo>
                    <a:pt x="1871" y="5173"/>
                  </a:lnTo>
                  <a:lnTo>
                    <a:pt x="1908" y="5099"/>
                  </a:lnTo>
                  <a:lnTo>
                    <a:pt x="1908" y="5026"/>
                  </a:lnTo>
                  <a:lnTo>
                    <a:pt x="1871" y="4953"/>
                  </a:lnTo>
                  <a:lnTo>
                    <a:pt x="1835" y="4916"/>
                  </a:lnTo>
                  <a:lnTo>
                    <a:pt x="1761" y="4879"/>
                  </a:lnTo>
                  <a:lnTo>
                    <a:pt x="1724" y="4879"/>
                  </a:lnTo>
                  <a:lnTo>
                    <a:pt x="1614" y="4916"/>
                  </a:lnTo>
                  <a:lnTo>
                    <a:pt x="1358" y="5026"/>
                  </a:lnTo>
                  <a:lnTo>
                    <a:pt x="1101" y="5099"/>
                  </a:lnTo>
                  <a:lnTo>
                    <a:pt x="844" y="5099"/>
                  </a:lnTo>
                  <a:lnTo>
                    <a:pt x="551" y="5063"/>
                  </a:lnTo>
                  <a:lnTo>
                    <a:pt x="551" y="4916"/>
                  </a:lnTo>
                  <a:lnTo>
                    <a:pt x="844" y="4879"/>
                  </a:lnTo>
                  <a:lnTo>
                    <a:pt x="1138" y="4879"/>
                  </a:lnTo>
                  <a:lnTo>
                    <a:pt x="1724" y="4769"/>
                  </a:lnTo>
                  <a:lnTo>
                    <a:pt x="1908" y="4696"/>
                  </a:lnTo>
                  <a:lnTo>
                    <a:pt x="2091" y="4586"/>
                  </a:lnTo>
                  <a:lnTo>
                    <a:pt x="2128" y="4513"/>
                  </a:lnTo>
                  <a:lnTo>
                    <a:pt x="2165" y="4439"/>
                  </a:lnTo>
                  <a:lnTo>
                    <a:pt x="2128" y="4329"/>
                  </a:lnTo>
                  <a:lnTo>
                    <a:pt x="2055" y="4256"/>
                  </a:lnTo>
                  <a:lnTo>
                    <a:pt x="1945" y="4182"/>
                  </a:lnTo>
                  <a:lnTo>
                    <a:pt x="1871" y="4182"/>
                  </a:lnTo>
                  <a:lnTo>
                    <a:pt x="1835" y="4219"/>
                  </a:lnTo>
                  <a:lnTo>
                    <a:pt x="1761" y="4256"/>
                  </a:lnTo>
                  <a:lnTo>
                    <a:pt x="1724" y="4329"/>
                  </a:lnTo>
                  <a:lnTo>
                    <a:pt x="1468" y="4403"/>
                  </a:lnTo>
                  <a:lnTo>
                    <a:pt x="991" y="4476"/>
                  </a:lnTo>
                  <a:lnTo>
                    <a:pt x="551" y="4586"/>
                  </a:lnTo>
                  <a:lnTo>
                    <a:pt x="514" y="4146"/>
                  </a:lnTo>
                  <a:lnTo>
                    <a:pt x="1358" y="4146"/>
                  </a:lnTo>
                  <a:lnTo>
                    <a:pt x="2678" y="4109"/>
                  </a:lnTo>
                  <a:lnTo>
                    <a:pt x="3815" y="4072"/>
                  </a:lnTo>
                  <a:lnTo>
                    <a:pt x="4916" y="3999"/>
                  </a:lnTo>
                  <a:close/>
                  <a:moveTo>
                    <a:pt x="1211" y="1"/>
                  </a:moveTo>
                  <a:lnTo>
                    <a:pt x="1101" y="37"/>
                  </a:lnTo>
                  <a:lnTo>
                    <a:pt x="1028" y="147"/>
                  </a:lnTo>
                  <a:lnTo>
                    <a:pt x="881" y="771"/>
                  </a:lnTo>
                  <a:lnTo>
                    <a:pt x="807" y="1395"/>
                  </a:lnTo>
                  <a:lnTo>
                    <a:pt x="807" y="1835"/>
                  </a:lnTo>
                  <a:lnTo>
                    <a:pt x="807" y="2092"/>
                  </a:lnTo>
                  <a:lnTo>
                    <a:pt x="881" y="2312"/>
                  </a:lnTo>
                  <a:lnTo>
                    <a:pt x="551" y="2385"/>
                  </a:lnTo>
                  <a:lnTo>
                    <a:pt x="367" y="2458"/>
                  </a:lnTo>
                  <a:lnTo>
                    <a:pt x="221" y="2568"/>
                  </a:lnTo>
                  <a:lnTo>
                    <a:pt x="184" y="2605"/>
                  </a:lnTo>
                  <a:lnTo>
                    <a:pt x="147" y="2678"/>
                  </a:lnTo>
                  <a:lnTo>
                    <a:pt x="37" y="2825"/>
                  </a:lnTo>
                  <a:lnTo>
                    <a:pt x="37" y="3009"/>
                  </a:lnTo>
                  <a:lnTo>
                    <a:pt x="37" y="3375"/>
                  </a:lnTo>
                  <a:lnTo>
                    <a:pt x="37" y="3852"/>
                  </a:lnTo>
                  <a:lnTo>
                    <a:pt x="37" y="3889"/>
                  </a:lnTo>
                  <a:lnTo>
                    <a:pt x="0" y="3962"/>
                  </a:lnTo>
                  <a:lnTo>
                    <a:pt x="37" y="4072"/>
                  </a:lnTo>
                  <a:lnTo>
                    <a:pt x="74" y="4439"/>
                  </a:lnTo>
                  <a:lnTo>
                    <a:pt x="110" y="5540"/>
                  </a:lnTo>
                  <a:lnTo>
                    <a:pt x="110" y="5943"/>
                  </a:lnTo>
                  <a:lnTo>
                    <a:pt x="184" y="6127"/>
                  </a:lnTo>
                  <a:lnTo>
                    <a:pt x="257" y="6310"/>
                  </a:lnTo>
                  <a:lnTo>
                    <a:pt x="367" y="6457"/>
                  </a:lnTo>
                  <a:lnTo>
                    <a:pt x="477" y="6567"/>
                  </a:lnTo>
                  <a:lnTo>
                    <a:pt x="624" y="6677"/>
                  </a:lnTo>
                  <a:lnTo>
                    <a:pt x="771" y="6750"/>
                  </a:lnTo>
                  <a:lnTo>
                    <a:pt x="1101" y="6860"/>
                  </a:lnTo>
                  <a:lnTo>
                    <a:pt x="1468" y="6934"/>
                  </a:lnTo>
                  <a:lnTo>
                    <a:pt x="2091" y="7007"/>
                  </a:lnTo>
                  <a:lnTo>
                    <a:pt x="2678" y="7044"/>
                  </a:lnTo>
                  <a:lnTo>
                    <a:pt x="2605" y="7264"/>
                  </a:lnTo>
                  <a:lnTo>
                    <a:pt x="2605" y="7484"/>
                  </a:lnTo>
                  <a:lnTo>
                    <a:pt x="2605" y="7887"/>
                  </a:lnTo>
                  <a:lnTo>
                    <a:pt x="2605" y="8548"/>
                  </a:lnTo>
                  <a:lnTo>
                    <a:pt x="2678" y="9208"/>
                  </a:lnTo>
                  <a:lnTo>
                    <a:pt x="2825" y="10455"/>
                  </a:lnTo>
                  <a:lnTo>
                    <a:pt x="3045" y="11665"/>
                  </a:lnTo>
                  <a:lnTo>
                    <a:pt x="3118" y="11922"/>
                  </a:lnTo>
                  <a:lnTo>
                    <a:pt x="3228" y="12106"/>
                  </a:lnTo>
                  <a:lnTo>
                    <a:pt x="3375" y="12252"/>
                  </a:lnTo>
                  <a:lnTo>
                    <a:pt x="3595" y="12399"/>
                  </a:lnTo>
                  <a:lnTo>
                    <a:pt x="3779" y="12472"/>
                  </a:lnTo>
                  <a:lnTo>
                    <a:pt x="3999" y="12546"/>
                  </a:lnTo>
                  <a:lnTo>
                    <a:pt x="4476" y="12619"/>
                  </a:lnTo>
                  <a:lnTo>
                    <a:pt x="4732" y="12582"/>
                  </a:lnTo>
                  <a:lnTo>
                    <a:pt x="4952" y="12509"/>
                  </a:lnTo>
                  <a:lnTo>
                    <a:pt x="5136" y="12399"/>
                  </a:lnTo>
                  <a:lnTo>
                    <a:pt x="5283" y="12216"/>
                  </a:lnTo>
                  <a:lnTo>
                    <a:pt x="5429" y="12032"/>
                  </a:lnTo>
                  <a:lnTo>
                    <a:pt x="5503" y="11812"/>
                  </a:lnTo>
                  <a:lnTo>
                    <a:pt x="5576" y="11592"/>
                  </a:lnTo>
                  <a:lnTo>
                    <a:pt x="5613" y="11372"/>
                  </a:lnTo>
                  <a:lnTo>
                    <a:pt x="5613" y="11079"/>
                  </a:lnTo>
                  <a:lnTo>
                    <a:pt x="5613" y="10785"/>
                  </a:lnTo>
                  <a:lnTo>
                    <a:pt x="5539" y="10162"/>
                  </a:lnTo>
                  <a:lnTo>
                    <a:pt x="5539" y="9538"/>
                  </a:lnTo>
                  <a:lnTo>
                    <a:pt x="5649" y="8951"/>
                  </a:lnTo>
                  <a:lnTo>
                    <a:pt x="5723" y="8658"/>
                  </a:lnTo>
                  <a:lnTo>
                    <a:pt x="5833" y="8364"/>
                  </a:lnTo>
                  <a:lnTo>
                    <a:pt x="5980" y="8071"/>
                  </a:lnTo>
                  <a:lnTo>
                    <a:pt x="6090" y="7961"/>
                  </a:lnTo>
                  <a:lnTo>
                    <a:pt x="6200" y="7851"/>
                  </a:lnTo>
                  <a:lnTo>
                    <a:pt x="6273" y="7814"/>
                  </a:lnTo>
                  <a:lnTo>
                    <a:pt x="6310" y="7814"/>
                  </a:lnTo>
                  <a:lnTo>
                    <a:pt x="6456" y="7887"/>
                  </a:lnTo>
                  <a:lnTo>
                    <a:pt x="6530" y="7997"/>
                  </a:lnTo>
                  <a:lnTo>
                    <a:pt x="6603" y="8144"/>
                  </a:lnTo>
                  <a:lnTo>
                    <a:pt x="6640" y="8291"/>
                  </a:lnTo>
                  <a:lnTo>
                    <a:pt x="6603" y="8474"/>
                  </a:lnTo>
                  <a:lnTo>
                    <a:pt x="6566" y="8804"/>
                  </a:lnTo>
                  <a:lnTo>
                    <a:pt x="6530" y="9208"/>
                  </a:lnTo>
                  <a:lnTo>
                    <a:pt x="6566" y="9428"/>
                  </a:lnTo>
                  <a:lnTo>
                    <a:pt x="6603" y="9648"/>
                  </a:lnTo>
                  <a:lnTo>
                    <a:pt x="6676" y="9868"/>
                  </a:lnTo>
                  <a:lnTo>
                    <a:pt x="6787" y="10051"/>
                  </a:lnTo>
                  <a:lnTo>
                    <a:pt x="6970" y="10162"/>
                  </a:lnTo>
                  <a:lnTo>
                    <a:pt x="7153" y="10272"/>
                  </a:lnTo>
                  <a:lnTo>
                    <a:pt x="7447" y="10345"/>
                  </a:lnTo>
                  <a:lnTo>
                    <a:pt x="7777" y="10382"/>
                  </a:lnTo>
                  <a:lnTo>
                    <a:pt x="8437" y="10382"/>
                  </a:lnTo>
                  <a:lnTo>
                    <a:pt x="9061" y="10308"/>
                  </a:lnTo>
                  <a:lnTo>
                    <a:pt x="9684" y="10162"/>
                  </a:lnTo>
                  <a:lnTo>
                    <a:pt x="9758" y="10125"/>
                  </a:lnTo>
                  <a:lnTo>
                    <a:pt x="9831" y="10051"/>
                  </a:lnTo>
                  <a:lnTo>
                    <a:pt x="9868" y="9941"/>
                  </a:lnTo>
                  <a:lnTo>
                    <a:pt x="9831" y="9868"/>
                  </a:lnTo>
                  <a:lnTo>
                    <a:pt x="9794" y="9758"/>
                  </a:lnTo>
                  <a:lnTo>
                    <a:pt x="9721" y="9685"/>
                  </a:lnTo>
                  <a:lnTo>
                    <a:pt x="9648" y="9648"/>
                  </a:lnTo>
                  <a:lnTo>
                    <a:pt x="9538" y="9648"/>
                  </a:lnTo>
                  <a:lnTo>
                    <a:pt x="8951" y="9758"/>
                  </a:lnTo>
                  <a:lnTo>
                    <a:pt x="8327" y="9831"/>
                  </a:lnTo>
                  <a:lnTo>
                    <a:pt x="7740" y="9831"/>
                  </a:lnTo>
                  <a:lnTo>
                    <a:pt x="7447" y="9795"/>
                  </a:lnTo>
                  <a:lnTo>
                    <a:pt x="7300" y="9721"/>
                  </a:lnTo>
                  <a:lnTo>
                    <a:pt x="7190" y="9648"/>
                  </a:lnTo>
                  <a:lnTo>
                    <a:pt x="7117" y="9575"/>
                  </a:lnTo>
                  <a:lnTo>
                    <a:pt x="7080" y="9465"/>
                  </a:lnTo>
                  <a:lnTo>
                    <a:pt x="7080" y="9208"/>
                  </a:lnTo>
                  <a:lnTo>
                    <a:pt x="7080" y="8914"/>
                  </a:lnTo>
                  <a:lnTo>
                    <a:pt x="7117" y="8694"/>
                  </a:lnTo>
                  <a:lnTo>
                    <a:pt x="7153" y="8474"/>
                  </a:lnTo>
                  <a:lnTo>
                    <a:pt x="7153" y="8254"/>
                  </a:lnTo>
                  <a:lnTo>
                    <a:pt x="7117" y="8034"/>
                  </a:lnTo>
                  <a:lnTo>
                    <a:pt x="7043" y="7851"/>
                  </a:lnTo>
                  <a:lnTo>
                    <a:pt x="6970" y="7667"/>
                  </a:lnTo>
                  <a:lnTo>
                    <a:pt x="6823" y="7520"/>
                  </a:lnTo>
                  <a:lnTo>
                    <a:pt x="6676" y="7410"/>
                  </a:lnTo>
                  <a:lnTo>
                    <a:pt x="6530" y="7337"/>
                  </a:lnTo>
                  <a:lnTo>
                    <a:pt x="6383" y="7300"/>
                  </a:lnTo>
                  <a:lnTo>
                    <a:pt x="6200" y="7300"/>
                  </a:lnTo>
                  <a:lnTo>
                    <a:pt x="6016" y="7337"/>
                  </a:lnTo>
                  <a:lnTo>
                    <a:pt x="5833" y="7447"/>
                  </a:lnTo>
                  <a:lnTo>
                    <a:pt x="5649" y="7594"/>
                  </a:lnTo>
                  <a:lnTo>
                    <a:pt x="5503" y="7814"/>
                  </a:lnTo>
                  <a:lnTo>
                    <a:pt x="5393" y="8034"/>
                  </a:lnTo>
                  <a:lnTo>
                    <a:pt x="5283" y="8291"/>
                  </a:lnTo>
                  <a:lnTo>
                    <a:pt x="5136" y="8768"/>
                  </a:lnTo>
                  <a:lnTo>
                    <a:pt x="5026" y="9281"/>
                  </a:lnTo>
                  <a:lnTo>
                    <a:pt x="4989" y="9795"/>
                  </a:lnTo>
                  <a:lnTo>
                    <a:pt x="5026" y="10308"/>
                  </a:lnTo>
                  <a:lnTo>
                    <a:pt x="5062" y="10858"/>
                  </a:lnTo>
                  <a:lnTo>
                    <a:pt x="5062" y="11372"/>
                  </a:lnTo>
                  <a:lnTo>
                    <a:pt x="5062" y="11519"/>
                  </a:lnTo>
                  <a:lnTo>
                    <a:pt x="5026" y="11665"/>
                  </a:lnTo>
                  <a:lnTo>
                    <a:pt x="4952" y="11775"/>
                  </a:lnTo>
                  <a:lnTo>
                    <a:pt x="4879" y="11886"/>
                  </a:lnTo>
                  <a:lnTo>
                    <a:pt x="4769" y="11959"/>
                  </a:lnTo>
                  <a:lnTo>
                    <a:pt x="4659" y="12032"/>
                  </a:lnTo>
                  <a:lnTo>
                    <a:pt x="4512" y="12069"/>
                  </a:lnTo>
                  <a:lnTo>
                    <a:pt x="4366" y="12069"/>
                  </a:lnTo>
                  <a:lnTo>
                    <a:pt x="4109" y="11996"/>
                  </a:lnTo>
                  <a:lnTo>
                    <a:pt x="3815" y="11922"/>
                  </a:lnTo>
                  <a:lnTo>
                    <a:pt x="3705" y="11849"/>
                  </a:lnTo>
                  <a:lnTo>
                    <a:pt x="3595" y="11739"/>
                  </a:lnTo>
                  <a:lnTo>
                    <a:pt x="3559" y="11592"/>
                  </a:lnTo>
                  <a:lnTo>
                    <a:pt x="3522" y="11445"/>
                  </a:lnTo>
                  <a:lnTo>
                    <a:pt x="3302" y="10272"/>
                  </a:lnTo>
                  <a:lnTo>
                    <a:pt x="3155" y="9061"/>
                  </a:lnTo>
                  <a:lnTo>
                    <a:pt x="3045" y="7887"/>
                  </a:lnTo>
                  <a:lnTo>
                    <a:pt x="3045" y="7484"/>
                  </a:lnTo>
                  <a:lnTo>
                    <a:pt x="3008" y="7264"/>
                  </a:lnTo>
                  <a:lnTo>
                    <a:pt x="2935" y="7044"/>
                  </a:lnTo>
                  <a:lnTo>
                    <a:pt x="3375" y="7044"/>
                  </a:lnTo>
                  <a:lnTo>
                    <a:pt x="3779" y="7007"/>
                  </a:lnTo>
                  <a:lnTo>
                    <a:pt x="4219" y="6970"/>
                  </a:lnTo>
                  <a:lnTo>
                    <a:pt x="4622" y="6860"/>
                  </a:lnTo>
                  <a:lnTo>
                    <a:pt x="4806" y="6787"/>
                  </a:lnTo>
                  <a:lnTo>
                    <a:pt x="4952" y="6677"/>
                  </a:lnTo>
                  <a:lnTo>
                    <a:pt x="5099" y="6603"/>
                  </a:lnTo>
                  <a:lnTo>
                    <a:pt x="5209" y="6493"/>
                  </a:lnTo>
                  <a:lnTo>
                    <a:pt x="5429" y="6200"/>
                  </a:lnTo>
                  <a:lnTo>
                    <a:pt x="5539" y="5906"/>
                  </a:lnTo>
                  <a:lnTo>
                    <a:pt x="5649" y="5576"/>
                  </a:lnTo>
                  <a:lnTo>
                    <a:pt x="5723" y="5210"/>
                  </a:lnTo>
                  <a:lnTo>
                    <a:pt x="5723" y="4806"/>
                  </a:lnTo>
                  <a:lnTo>
                    <a:pt x="5686" y="4036"/>
                  </a:lnTo>
                  <a:lnTo>
                    <a:pt x="5649" y="3559"/>
                  </a:lnTo>
                  <a:lnTo>
                    <a:pt x="5576" y="3082"/>
                  </a:lnTo>
                  <a:lnTo>
                    <a:pt x="5539" y="2789"/>
                  </a:lnTo>
                  <a:lnTo>
                    <a:pt x="5503" y="2678"/>
                  </a:lnTo>
                  <a:lnTo>
                    <a:pt x="5466" y="2568"/>
                  </a:lnTo>
                  <a:lnTo>
                    <a:pt x="5429" y="2422"/>
                  </a:lnTo>
                  <a:lnTo>
                    <a:pt x="5356" y="2348"/>
                  </a:lnTo>
                  <a:lnTo>
                    <a:pt x="5173" y="2238"/>
                  </a:lnTo>
                  <a:lnTo>
                    <a:pt x="5026" y="2202"/>
                  </a:lnTo>
                  <a:lnTo>
                    <a:pt x="4916" y="2202"/>
                  </a:lnTo>
                  <a:lnTo>
                    <a:pt x="4879" y="2238"/>
                  </a:lnTo>
                  <a:lnTo>
                    <a:pt x="4586" y="2238"/>
                  </a:lnTo>
                  <a:lnTo>
                    <a:pt x="4622" y="808"/>
                  </a:lnTo>
                  <a:lnTo>
                    <a:pt x="4586" y="551"/>
                  </a:lnTo>
                  <a:lnTo>
                    <a:pt x="4549" y="441"/>
                  </a:lnTo>
                  <a:lnTo>
                    <a:pt x="4512" y="331"/>
                  </a:lnTo>
                  <a:lnTo>
                    <a:pt x="4439" y="258"/>
                  </a:lnTo>
                  <a:lnTo>
                    <a:pt x="4329" y="221"/>
                  </a:lnTo>
                  <a:lnTo>
                    <a:pt x="4219" y="184"/>
                  </a:lnTo>
                  <a:lnTo>
                    <a:pt x="4072" y="221"/>
                  </a:lnTo>
                  <a:lnTo>
                    <a:pt x="3815" y="331"/>
                  </a:lnTo>
                  <a:lnTo>
                    <a:pt x="3705" y="404"/>
                  </a:lnTo>
                  <a:lnTo>
                    <a:pt x="3632" y="514"/>
                  </a:lnTo>
                  <a:lnTo>
                    <a:pt x="3522" y="734"/>
                  </a:lnTo>
                  <a:lnTo>
                    <a:pt x="3449" y="991"/>
                  </a:lnTo>
                  <a:lnTo>
                    <a:pt x="3485" y="1321"/>
                  </a:lnTo>
                  <a:lnTo>
                    <a:pt x="3522" y="1651"/>
                  </a:lnTo>
                  <a:lnTo>
                    <a:pt x="3559" y="1908"/>
                  </a:lnTo>
                  <a:lnTo>
                    <a:pt x="3669" y="2165"/>
                  </a:lnTo>
                  <a:lnTo>
                    <a:pt x="2091" y="2165"/>
                  </a:lnTo>
                  <a:lnTo>
                    <a:pt x="2055" y="1358"/>
                  </a:lnTo>
                  <a:lnTo>
                    <a:pt x="2018" y="514"/>
                  </a:lnTo>
                  <a:lnTo>
                    <a:pt x="2018" y="368"/>
                  </a:lnTo>
                  <a:lnTo>
                    <a:pt x="1945" y="221"/>
                  </a:lnTo>
                  <a:lnTo>
                    <a:pt x="1871" y="147"/>
                  </a:lnTo>
                  <a:lnTo>
                    <a:pt x="1761" y="74"/>
                  </a:lnTo>
                  <a:lnTo>
                    <a:pt x="1651" y="37"/>
                  </a:lnTo>
                  <a:lnTo>
                    <a:pt x="1504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8" name="Shape 318"/>
            <p:cNvSpPr/>
            <p:nvPr/>
          </p:nvSpPr>
          <p:spPr>
            <a:xfrm>
              <a:off x="6062250" y="3853825"/>
              <a:ext cx="332900" cy="376025"/>
            </a:xfrm>
            <a:custGeom>
              <a:avLst/>
              <a:gdLst/>
              <a:ahLst/>
              <a:cxnLst/>
              <a:rect l="0" t="0" r="0" b="0"/>
              <a:pathLst>
                <a:path w="13316" h="15041" extrusionOk="0">
                  <a:moveTo>
                    <a:pt x="5466" y="1"/>
                  </a:moveTo>
                  <a:lnTo>
                    <a:pt x="5466" y="38"/>
                  </a:lnTo>
                  <a:lnTo>
                    <a:pt x="5576" y="1248"/>
                  </a:lnTo>
                  <a:lnTo>
                    <a:pt x="5612" y="1321"/>
                  </a:lnTo>
                  <a:lnTo>
                    <a:pt x="5649" y="1395"/>
                  </a:lnTo>
                  <a:lnTo>
                    <a:pt x="5759" y="1431"/>
                  </a:lnTo>
                  <a:lnTo>
                    <a:pt x="5833" y="1395"/>
                  </a:lnTo>
                  <a:lnTo>
                    <a:pt x="6713" y="881"/>
                  </a:lnTo>
                  <a:lnTo>
                    <a:pt x="6713" y="881"/>
                  </a:lnTo>
                  <a:lnTo>
                    <a:pt x="6640" y="1285"/>
                  </a:lnTo>
                  <a:lnTo>
                    <a:pt x="6603" y="1652"/>
                  </a:lnTo>
                  <a:lnTo>
                    <a:pt x="6603" y="2055"/>
                  </a:lnTo>
                  <a:lnTo>
                    <a:pt x="6640" y="2459"/>
                  </a:lnTo>
                  <a:lnTo>
                    <a:pt x="6676" y="2569"/>
                  </a:lnTo>
                  <a:lnTo>
                    <a:pt x="6750" y="2605"/>
                  </a:lnTo>
                  <a:lnTo>
                    <a:pt x="6823" y="2642"/>
                  </a:lnTo>
                  <a:lnTo>
                    <a:pt x="6896" y="2679"/>
                  </a:lnTo>
                  <a:lnTo>
                    <a:pt x="6970" y="2642"/>
                  </a:lnTo>
                  <a:lnTo>
                    <a:pt x="7043" y="2605"/>
                  </a:lnTo>
                  <a:lnTo>
                    <a:pt x="7080" y="2532"/>
                  </a:lnTo>
                  <a:lnTo>
                    <a:pt x="7080" y="2459"/>
                  </a:lnTo>
                  <a:lnTo>
                    <a:pt x="7043" y="2275"/>
                  </a:lnTo>
                  <a:lnTo>
                    <a:pt x="7006" y="1835"/>
                  </a:lnTo>
                  <a:lnTo>
                    <a:pt x="7043" y="1395"/>
                  </a:lnTo>
                  <a:lnTo>
                    <a:pt x="7116" y="955"/>
                  </a:lnTo>
                  <a:lnTo>
                    <a:pt x="7226" y="514"/>
                  </a:lnTo>
                  <a:lnTo>
                    <a:pt x="7190" y="404"/>
                  </a:lnTo>
                  <a:lnTo>
                    <a:pt x="7153" y="294"/>
                  </a:lnTo>
                  <a:lnTo>
                    <a:pt x="7043" y="258"/>
                  </a:lnTo>
                  <a:lnTo>
                    <a:pt x="6933" y="294"/>
                  </a:lnTo>
                  <a:lnTo>
                    <a:pt x="5906" y="918"/>
                  </a:lnTo>
                  <a:lnTo>
                    <a:pt x="5869" y="698"/>
                  </a:lnTo>
                  <a:lnTo>
                    <a:pt x="5796" y="478"/>
                  </a:lnTo>
                  <a:lnTo>
                    <a:pt x="5686" y="221"/>
                  </a:lnTo>
                  <a:lnTo>
                    <a:pt x="5576" y="1"/>
                  </a:lnTo>
                  <a:close/>
                  <a:moveTo>
                    <a:pt x="8840" y="3816"/>
                  </a:moveTo>
                  <a:lnTo>
                    <a:pt x="8730" y="3852"/>
                  </a:lnTo>
                  <a:lnTo>
                    <a:pt x="8657" y="3926"/>
                  </a:lnTo>
                  <a:lnTo>
                    <a:pt x="8510" y="4146"/>
                  </a:lnTo>
                  <a:lnTo>
                    <a:pt x="8364" y="4293"/>
                  </a:lnTo>
                  <a:lnTo>
                    <a:pt x="8143" y="4476"/>
                  </a:lnTo>
                  <a:lnTo>
                    <a:pt x="7997" y="4659"/>
                  </a:lnTo>
                  <a:lnTo>
                    <a:pt x="7997" y="4733"/>
                  </a:lnTo>
                  <a:lnTo>
                    <a:pt x="7997" y="4769"/>
                  </a:lnTo>
                  <a:lnTo>
                    <a:pt x="8033" y="4806"/>
                  </a:lnTo>
                  <a:lnTo>
                    <a:pt x="8070" y="4843"/>
                  </a:lnTo>
                  <a:lnTo>
                    <a:pt x="8253" y="4843"/>
                  </a:lnTo>
                  <a:lnTo>
                    <a:pt x="8400" y="4806"/>
                  </a:lnTo>
                  <a:lnTo>
                    <a:pt x="8547" y="4733"/>
                  </a:lnTo>
                  <a:lnTo>
                    <a:pt x="8694" y="4659"/>
                  </a:lnTo>
                  <a:lnTo>
                    <a:pt x="8914" y="4403"/>
                  </a:lnTo>
                  <a:lnTo>
                    <a:pt x="9097" y="4146"/>
                  </a:lnTo>
                  <a:lnTo>
                    <a:pt x="9134" y="4073"/>
                  </a:lnTo>
                  <a:lnTo>
                    <a:pt x="9134" y="3963"/>
                  </a:lnTo>
                  <a:lnTo>
                    <a:pt x="9097" y="3889"/>
                  </a:lnTo>
                  <a:lnTo>
                    <a:pt x="9024" y="3852"/>
                  </a:lnTo>
                  <a:lnTo>
                    <a:pt x="8914" y="3816"/>
                  </a:lnTo>
                  <a:close/>
                  <a:moveTo>
                    <a:pt x="147" y="2972"/>
                  </a:moveTo>
                  <a:lnTo>
                    <a:pt x="73" y="3009"/>
                  </a:lnTo>
                  <a:lnTo>
                    <a:pt x="37" y="3082"/>
                  </a:lnTo>
                  <a:lnTo>
                    <a:pt x="0" y="3229"/>
                  </a:lnTo>
                  <a:lnTo>
                    <a:pt x="37" y="3559"/>
                  </a:lnTo>
                  <a:lnTo>
                    <a:pt x="110" y="4073"/>
                  </a:lnTo>
                  <a:lnTo>
                    <a:pt x="220" y="4549"/>
                  </a:lnTo>
                  <a:lnTo>
                    <a:pt x="257" y="4623"/>
                  </a:lnTo>
                  <a:lnTo>
                    <a:pt x="330" y="4696"/>
                  </a:lnTo>
                  <a:lnTo>
                    <a:pt x="514" y="4696"/>
                  </a:lnTo>
                  <a:lnTo>
                    <a:pt x="1174" y="4219"/>
                  </a:lnTo>
                  <a:lnTo>
                    <a:pt x="1247" y="4843"/>
                  </a:lnTo>
                  <a:lnTo>
                    <a:pt x="1284" y="4990"/>
                  </a:lnTo>
                  <a:lnTo>
                    <a:pt x="1321" y="5173"/>
                  </a:lnTo>
                  <a:lnTo>
                    <a:pt x="1394" y="5320"/>
                  </a:lnTo>
                  <a:lnTo>
                    <a:pt x="1431" y="5356"/>
                  </a:lnTo>
                  <a:lnTo>
                    <a:pt x="1541" y="5393"/>
                  </a:lnTo>
                  <a:lnTo>
                    <a:pt x="1614" y="5393"/>
                  </a:lnTo>
                  <a:lnTo>
                    <a:pt x="1687" y="5356"/>
                  </a:lnTo>
                  <a:lnTo>
                    <a:pt x="1724" y="5320"/>
                  </a:lnTo>
                  <a:lnTo>
                    <a:pt x="1761" y="5246"/>
                  </a:lnTo>
                  <a:lnTo>
                    <a:pt x="1761" y="5173"/>
                  </a:lnTo>
                  <a:lnTo>
                    <a:pt x="1724" y="5063"/>
                  </a:lnTo>
                  <a:lnTo>
                    <a:pt x="1724" y="5026"/>
                  </a:lnTo>
                  <a:lnTo>
                    <a:pt x="1687" y="4953"/>
                  </a:lnTo>
                  <a:lnTo>
                    <a:pt x="1651" y="4549"/>
                  </a:lnTo>
                  <a:lnTo>
                    <a:pt x="1614" y="4183"/>
                  </a:lnTo>
                  <a:lnTo>
                    <a:pt x="1577" y="3816"/>
                  </a:lnTo>
                  <a:lnTo>
                    <a:pt x="1577" y="3706"/>
                  </a:lnTo>
                  <a:lnTo>
                    <a:pt x="1467" y="3632"/>
                  </a:lnTo>
                  <a:lnTo>
                    <a:pt x="1357" y="3632"/>
                  </a:lnTo>
                  <a:lnTo>
                    <a:pt x="1247" y="3669"/>
                  </a:lnTo>
                  <a:lnTo>
                    <a:pt x="880" y="3889"/>
                  </a:lnTo>
                  <a:lnTo>
                    <a:pt x="550" y="4146"/>
                  </a:lnTo>
                  <a:lnTo>
                    <a:pt x="330" y="3302"/>
                  </a:lnTo>
                  <a:lnTo>
                    <a:pt x="294" y="3082"/>
                  </a:lnTo>
                  <a:lnTo>
                    <a:pt x="220" y="2972"/>
                  </a:lnTo>
                  <a:close/>
                  <a:moveTo>
                    <a:pt x="8400" y="2679"/>
                  </a:moveTo>
                  <a:lnTo>
                    <a:pt x="10124" y="5173"/>
                  </a:lnTo>
                  <a:lnTo>
                    <a:pt x="10161" y="5210"/>
                  </a:lnTo>
                  <a:lnTo>
                    <a:pt x="10124" y="5246"/>
                  </a:lnTo>
                  <a:lnTo>
                    <a:pt x="9684" y="5613"/>
                  </a:lnTo>
                  <a:lnTo>
                    <a:pt x="9207" y="6017"/>
                  </a:lnTo>
                  <a:lnTo>
                    <a:pt x="8804" y="6310"/>
                  </a:lnTo>
                  <a:lnTo>
                    <a:pt x="8584" y="6017"/>
                  </a:lnTo>
                  <a:lnTo>
                    <a:pt x="6970" y="3852"/>
                  </a:lnTo>
                  <a:lnTo>
                    <a:pt x="7703" y="3339"/>
                  </a:lnTo>
                  <a:lnTo>
                    <a:pt x="8033" y="3045"/>
                  </a:lnTo>
                  <a:lnTo>
                    <a:pt x="8364" y="2752"/>
                  </a:lnTo>
                  <a:lnTo>
                    <a:pt x="8400" y="2679"/>
                  </a:lnTo>
                  <a:close/>
                  <a:moveTo>
                    <a:pt x="2494" y="7227"/>
                  </a:moveTo>
                  <a:lnTo>
                    <a:pt x="2421" y="7301"/>
                  </a:lnTo>
                  <a:lnTo>
                    <a:pt x="2421" y="7411"/>
                  </a:lnTo>
                  <a:lnTo>
                    <a:pt x="2678" y="7887"/>
                  </a:lnTo>
                  <a:lnTo>
                    <a:pt x="2494" y="8034"/>
                  </a:lnTo>
                  <a:lnTo>
                    <a:pt x="2458" y="8108"/>
                  </a:lnTo>
                  <a:lnTo>
                    <a:pt x="2421" y="8218"/>
                  </a:lnTo>
                  <a:lnTo>
                    <a:pt x="2421" y="8291"/>
                  </a:lnTo>
                  <a:lnTo>
                    <a:pt x="2494" y="8328"/>
                  </a:lnTo>
                  <a:lnTo>
                    <a:pt x="2605" y="8364"/>
                  </a:lnTo>
                  <a:lnTo>
                    <a:pt x="2678" y="8328"/>
                  </a:lnTo>
                  <a:lnTo>
                    <a:pt x="2861" y="8254"/>
                  </a:lnTo>
                  <a:lnTo>
                    <a:pt x="2935" y="8364"/>
                  </a:lnTo>
                  <a:lnTo>
                    <a:pt x="3155" y="8694"/>
                  </a:lnTo>
                  <a:lnTo>
                    <a:pt x="3301" y="8841"/>
                  </a:lnTo>
                  <a:lnTo>
                    <a:pt x="3375" y="8878"/>
                  </a:lnTo>
                  <a:lnTo>
                    <a:pt x="3485" y="8915"/>
                  </a:lnTo>
                  <a:lnTo>
                    <a:pt x="3558" y="8878"/>
                  </a:lnTo>
                  <a:lnTo>
                    <a:pt x="3595" y="8804"/>
                  </a:lnTo>
                  <a:lnTo>
                    <a:pt x="3632" y="8731"/>
                  </a:lnTo>
                  <a:lnTo>
                    <a:pt x="3595" y="8621"/>
                  </a:lnTo>
                  <a:lnTo>
                    <a:pt x="3558" y="8438"/>
                  </a:lnTo>
                  <a:lnTo>
                    <a:pt x="3301" y="8108"/>
                  </a:lnTo>
                  <a:lnTo>
                    <a:pt x="3228" y="7997"/>
                  </a:lnTo>
                  <a:lnTo>
                    <a:pt x="3558" y="7704"/>
                  </a:lnTo>
                  <a:lnTo>
                    <a:pt x="3595" y="7594"/>
                  </a:lnTo>
                  <a:lnTo>
                    <a:pt x="3595" y="7484"/>
                  </a:lnTo>
                  <a:lnTo>
                    <a:pt x="3558" y="7411"/>
                  </a:lnTo>
                  <a:lnTo>
                    <a:pt x="3485" y="7374"/>
                  </a:lnTo>
                  <a:lnTo>
                    <a:pt x="3412" y="7337"/>
                  </a:lnTo>
                  <a:lnTo>
                    <a:pt x="3338" y="7337"/>
                  </a:lnTo>
                  <a:lnTo>
                    <a:pt x="3228" y="7411"/>
                  </a:lnTo>
                  <a:lnTo>
                    <a:pt x="2971" y="7631"/>
                  </a:lnTo>
                  <a:lnTo>
                    <a:pt x="2641" y="7264"/>
                  </a:lnTo>
                  <a:lnTo>
                    <a:pt x="2568" y="7227"/>
                  </a:lnTo>
                  <a:close/>
                  <a:moveTo>
                    <a:pt x="3191" y="6090"/>
                  </a:moveTo>
                  <a:lnTo>
                    <a:pt x="3595" y="6860"/>
                  </a:lnTo>
                  <a:lnTo>
                    <a:pt x="3998" y="7594"/>
                  </a:lnTo>
                  <a:lnTo>
                    <a:pt x="4439" y="8328"/>
                  </a:lnTo>
                  <a:lnTo>
                    <a:pt x="4915" y="9025"/>
                  </a:lnTo>
                  <a:lnTo>
                    <a:pt x="4769" y="9098"/>
                  </a:lnTo>
                  <a:lnTo>
                    <a:pt x="4622" y="9171"/>
                  </a:lnTo>
                  <a:lnTo>
                    <a:pt x="4365" y="9355"/>
                  </a:lnTo>
                  <a:lnTo>
                    <a:pt x="3778" y="9721"/>
                  </a:lnTo>
                  <a:lnTo>
                    <a:pt x="3522" y="9905"/>
                  </a:lnTo>
                  <a:lnTo>
                    <a:pt x="3412" y="10015"/>
                  </a:lnTo>
                  <a:lnTo>
                    <a:pt x="3265" y="10052"/>
                  </a:lnTo>
                  <a:lnTo>
                    <a:pt x="3228" y="10052"/>
                  </a:lnTo>
                  <a:lnTo>
                    <a:pt x="3191" y="10088"/>
                  </a:lnTo>
                  <a:lnTo>
                    <a:pt x="3191" y="10162"/>
                  </a:lnTo>
                  <a:lnTo>
                    <a:pt x="2421" y="9025"/>
                  </a:lnTo>
                  <a:lnTo>
                    <a:pt x="1761" y="7997"/>
                  </a:lnTo>
                  <a:lnTo>
                    <a:pt x="1064" y="7007"/>
                  </a:lnTo>
                  <a:lnTo>
                    <a:pt x="1394" y="6897"/>
                  </a:lnTo>
                  <a:lnTo>
                    <a:pt x="1724" y="6714"/>
                  </a:lnTo>
                  <a:lnTo>
                    <a:pt x="2348" y="6383"/>
                  </a:lnTo>
                  <a:lnTo>
                    <a:pt x="2494" y="6310"/>
                  </a:lnTo>
                  <a:lnTo>
                    <a:pt x="2641" y="6273"/>
                  </a:lnTo>
                  <a:lnTo>
                    <a:pt x="2935" y="6237"/>
                  </a:lnTo>
                  <a:lnTo>
                    <a:pt x="3081" y="6200"/>
                  </a:lnTo>
                  <a:lnTo>
                    <a:pt x="3191" y="6090"/>
                  </a:lnTo>
                  <a:close/>
                  <a:moveTo>
                    <a:pt x="12729" y="11005"/>
                  </a:moveTo>
                  <a:lnTo>
                    <a:pt x="12655" y="11225"/>
                  </a:lnTo>
                  <a:lnTo>
                    <a:pt x="12582" y="11115"/>
                  </a:lnTo>
                  <a:lnTo>
                    <a:pt x="12729" y="11005"/>
                  </a:lnTo>
                  <a:close/>
                  <a:moveTo>
                    <a:pt x="9647" y="12949"/>
                  </a:moveTo>
                  <a:lnTo>
                    <a:pt x="9721" y="13096"/>
                  </a:lnTo>
                  <a:lnTo>
                    <a:pt x="9831" y="13280"/>
                  </a:lnTo>
                  <a:lnTo>
                    <a:pt x="9941" y="13463"/>
                  </a:lnTo>
                  <a:lnTo>
                    <a:pt x="10088" y="13573"/>
                  </a:lnTo>
                  <a:lnTo>
                    <a:pt x="10051" y="13573"/>
                  </a:lnTo>
                  <a:lnTo>
                    <a:pt x="9647" y="13756"/>
                  </a:lnTo>
                  <a:lnTo>
                    <a:pt x="9647" y="13646"/>
                  </a:lnTo>
                  <a:lnTo>
                    <a:pt x="9574" y="13536"/>
                  </a:lnTo>
                  <a:lnTo>
                    <a:pt x="9427" y="13426"/>
                  </a:lnTo>
                  <a:lnTo>
                    <a:pt x="9354" y="13280"/>
                  </a:lnTo>
                  <a:lnTo>
                    <a:pt x="9281" y="13133"/>
                  </a:lnTo>
                  <a:lnTo>
                    <a:pt x="9244" y="12986"/>
                  </a:lnTo>
                  <a:lnTo>
                    <a:pt x="9647" y="12949"/>
                  </a:lnTo>
                  <a:close/>
                  <a:moveTo>
                    <a:pt x="6640" y="12839"/>
                  </a:moveTo>
                  <a:lnTo>
                    <a:pt x="6493" y="13426"/>
                  </a:lnTo>
                  <a:lnTo>
                    <a:pt x="6419" y="14013"/>
                  </a:lnTo>
                  <a:lnTo>
                    <a:pt x="6419" y="14160"/>
                  </a:lnTo>
                  <a:lnTo>
                    <a:pt x="6163" y="13940"/>
                  </a:lnTo>
                  <a:lnTo>
                    <a:pt x="6126" y="13940"/>
                  </a:lnTo>
                  <a:lnTo>
                    <a:pt x="6126" y="13903"/>
                  </a:lnTo>
                  <a:lnTo>
                    <a:pt x="6126" y="13646"/>
                  </a:lnTo>
                  <a:lnTo>
                    <a:pt x="6163" y="13353"/>
                  </a:lnTo>
                  <a:lnTo>
                    <a:pt x="6236" y="13096"/>
                  </a:lnTo>
                  <a:lnTo>
                    <a:pt x="6346" y="12876"/>
                  </a:lnTo>
                  <a:lnTo>
                    <a:pt x="6640" y="12839"/>
                  </a:lnTo>
                  <a:close/>
                  <a:moveTo>
                    <a:pt x="7336" y="13170"/>
                  </a:moveTo>
                  <a:lnTo>
                    <a:pt x="7263" y="13206"/>
                  </a:lnTo>
                  <a:lnTo>
                    <a:pt x="7226" y="13243"/>
                  </a:lnTo>
                  <a:lnTo>
                    <a:pt x="7080" y="13720"/>
                  </a:lnTo>
                  <a:lnTo>
                    <a:pt x="7006" y="13977"/>
                  </a:lnTo>
                  <a:lnTo>
                    <a:pt x="7006" y="14233"/>
                  </a:lnTo>
                  <a:lnTo>
                    <a:pt x="7006" y="14307"/>
                  </a:lnTo>
                  <a:lnTo>
                    <a:pt x="7043" y="14380"/>
                  </a:lnTo>
                  <a:lnTo>
                    <a:pt x="7116" y="14453"/>
                  </a:lnTo>
                  <a:lnTo>
                    <a:pt x="7190" y="14490"/>
                  </a:lnTo>
                  <a:lnTo>
                    <a:pt x="7263" y="14527"/>
                  </a:lnTo>
                  <a:lnTo>
                    <a:pt x="7336" y="14527"/>
                  </a:lnTo>
                  <a:lnTo>
                    <a:pt x="7410" y="14453"/>
                  </a:lnTo>
                  <a:lnTo>
                    <a:pt x="7483" y="14380"/>
                  </a:lnTo>
                  <a:lnTo>
                    <a:pt x="7483" y="14270"/>
                  </a:lnTo>
                  <a:lnTo>
                    <a:pt x="7446" y="14160"/>
                  </a:lnTo>
                  <a:lnTo>
                    <a:pt x="7373" y="14123"/>
                  </a:lnTo>
                  <a:lnTo>
                    <a:pt x="7373" y="13830"/>
                  </a:lnTo>
                  <a:lnTo>
                    <a:pt x="7410" y="13280"/>
                  </a:lnTo>
                  <a:lnTo>
                    <a:pt x="7373" y="13206"/>
                  </a:lnTo>
                  <a:lnTo>
                    <a:pt x="7336" y="13170"/>
                  </a:lnTo>
                  <a:close/>
                  <a:moveTo>
                    <a:pt x="10418" y="5613"/>
                  </a:moveTo>
                  <a:lnTo>
                    <a:pt x="11188" y="6714"/>
                  </a:lnTo>
                  <a:lnTo>
                    <a:pt x="11555" y="7264"/>
                  </a:lnTo>
                  <a:lnTo>
                    <a:pt x="11922" y="7814"/>
                  </a:lnTo>
                  <a:lnTo>
                    <a:pt x="12252" y="8474"/>
                  </a:lnTo>
                  <a:lnTo>
                    <a:pt x="12399" y="8841"/>
                  </a:lnTo>
                  <a:lnTo>
                    <a:pt x="12545" y="9208"/>
                  </a:lnTo>
                  <a:lnTo>
                    <a:pt x="12619" y="9575"/>
                  </a:lnTo>
                  <a:lnTo>
                    <a:pt x="12692" y="9942"/>
                  </a:lnTo>
                  <a:lnTo>
                    <a:pt x="12729" y="10308"/>
                  </a:lnTo>
                  <a:lnTo>
                    <a:pt x="12729" y="10675"/>
                  </a:lnTo>
                  <a:lnTo>
                    <a:pt x="12325" y="10932"/>
                  </a:lnTo>
                  <a:lnTo>
                    <a:pt x="12288" y="10969"/>
                  </a:lnTo>
                  <a:lnTo>
                    <a:pt x="12252" y="11042"/>
                  </a:lnTo>
                  <a:lnTo>
                    <a:pt x="12288" y="11079"/>
                  </a:lnTo>
                  <a:lnTo>
                    <a:pt x="12325" y="11152"/>
                  </a:lnTo>
                  <a:lnTo>
                    <a:pt x="12435" y="11372"/>
                  </a:lnTo>
                  <a:lnTo>
                    <a:pt x="12509" y="11446"/>
                  </a:lnTo>
                  <a:lnTo>
                    <a:pt x="12582" y="11519"/>
                  </a:lnTo>
                  <a:lnTo>
                    <a:pt x="12472" y="11776"/>
                  </a:lnTo>
                  <a:lnTo>
                    <a:pt x="12325" y="12032"/>
                  </a:lnTo>
                  <a:lnTo>
                    <a:pt x="11848" y="11666"/>
                  </a:lnTo>
                  <a:lnTo>
                    <a:pt x="11775" y="11629"/>
                  </a:lnTo>
                  <a:lnTo>
                    <a:pt x="11702" y="11666"/>
                  </a:lnTo>
                  <a:lnTo>
                    <a:pt x="11665" y="11739"/>
                  </a:lnTo>
                  <a:lnTo>
                    <a:pt x="11702" y="11812"/>
                  </a:lnTo>
                  <a:lnTo>
                    <a:pt x="12142" y="12326"/>
                  </a:lnTo>
                  <a:lnTo>
                    <a:pt x="11848" y="12619"/>
                  </a:lnTo>
                  <a:lnTo>
                    <a:pt x="11812" y="12546"/>
                  </a:lnTo>
                  <a:lnTo>
                    <a:pt x="11665" y="12399"/>
                  </a:lnTo>
                  <a:lnTo>
                    <a:pt x="11518" y="12253"/>
                  </a:lnTo>
                  <a:lnTo>
                    <a:pt x="11371" y="12069"/>
                  </a:lnTo>
                  <a:lnTo>
                    <a:pt x="11298" y="11886"/>
                  </a:lnTo>
                  <a:lnTo>
                    <a:pt x="11225" y="11849"/>
                  </a:lnTo>
                  <a:lnTo>
                    <a:pt x="11188" y="11812"/>
                  </a:lnTo>
                  <a:lnTo>
                    <a:pt x="11115" y="11849"/>
                  </a:lnTo>
                  <a:lnTo>
                    <a:pt x="11078" y="11922"/>
                  </a:lnTo>
                  <a:lnTo>
                    <a:pt x="11078" y="12106"/>
                  </a:lnTo>
                  <a:lnTo>
                    <a:pt x="11115" y="12253"/>
                  </a:lnTo>
                  <a:lnTo>
                    <a:pt x="11188" y="12436"/>
                  </a:lnTo>
                  <a:lnTo>
                    <a:pt x="11261" y="12583"/>
                  </a:lnTo>
                  <a:lnTo>
                    <a:pt x="11371" y="12729"/>
                  </a:lnTo>
                  <a:lnTo>
                    <a:pt x="11518" y="12876"/>
                  </a:lnTo>
                  <a:lnTo>
                    <a:pt x="11115" y="13096"/>
                  </a:lnTo>
                  <a:lnTo>
                    <a:pt x="11151" y="12986"/>
                  </a:lnTo>
                  <a:lnTo>
                    <a:pt x="11151" y="12839"/>
                  </a:lnTo>
                  <a:lnTo>
                    <a:pt x="11078" y="12766"/>
                  </a:lnTo>
                  <a:lnTo>
                    <a:pt x="10968" y="12656"/>
                  </a:lnTo>
                  <a:lnTo>
                    <a:pt x="10931" y="12656"/>
                  </a:lnTo>
                  <a:lnTo>
                    <a:pt x="10858" y="12693"/>
                  </a:lnTo>
                  <a:lnTo>
                    <a:pt x="10858" y="12766"/>
                  </a:lnTo>
                  <a:lnTo>
                    <a:pt x="10821" y="12729"/>
                  </a:lnTo>
                  <a:lnTo>
                    <a:pt x="10491" y="12436"/>
                  </a:lnTo>
                  <a:lnTo>
                    <a:pt x="10418" y="12363"/>
                  </a:lnTo>
                  <a:lnTo>
                    <a:pt x="10344" y="12399"/>
                  </a:lnTo>
                  <a:lnTo>
                    <a:pt x="10308" y="12473"/>
                  </a:lnTo>
                  <a:lnTo>
                    <a:pt x="10308" y="12546"/>
                  </a:lnTo>
                  <a:lnTo>
                    <a:pt x="10491" y="12839"/>
                  </a:lnTo>
                  <a:lnTo>
                    <a:pt x="10711" y="13206"/>
                  </a:lnTo>
                  <a:lnTo>
                    <a:pt x="10785" y="13280"/>
                  </a:lnTo>
                  <a:lnTo>
                    <a:pt x="10381" y="13426"/>
                  </a:lnTo>
                  <a:lnTo>
                    <a:pt x="10381" y="13353"/>
                  </a:lnTo>
                  <a:lnTo>
                    <a:pt x="10344" y="13280"/>
                  </a:lnTo>
                  <a:lnTo>
                    <a:pt x="10234" y="13133"/>
                  </a:lnTo>
                  <a:lnTo>
                    <a:pt x="10051" y="12913"/>
                  </a:lnTo>
                  <a:lnTo>
                    <a:pt x="9904" y="12693"/>
                  </a:lnTo>
                  <a:lnTo>
                    <a:pt x="9831" y="12619"/>
                  </a:lnTo>
                  <a:lnTo>
                    <a:pt x="9721" y="12619"/>
                  </a:lnTo>
                  <a:lnTo>
                    <a:pt x="9391" y="12693"/>
                  </a:lnTo>
                  <a:lnTo>
                    <a:pt x="9097" y="12729"/>
                  </a:lnTo>
                  <a:lnTo>
                    <a:pt x="9024" y="12766"/>
                  </a:lnTo>
                  <a:lnTo>
                    <a:pt x="8987" y="12839"/>
                  </a:lnTo>
                  <a:lnTo>
                    <a:pt x="8987" y="12913"/>
                  </a:lnTo>
                  <a:lnTo>
                    <a:pt x="9024" y="12986"/>
                  </a:lnTo>
                  <a:lnTo>
                    <a:pt x="9024" y="13243"/>
                  </a:lnTo>
                  <a:lnTo>
                    <a:pt x="9097" y="13500"/>
                  </a:lnTo>
                  <a:lnTo>
                    <a:pt x="9134" y="13646"/>
                  </a:lnTo>
                  <a:lnTo>
                    <a:pt x="9207" y="13756"/>
                  </a:lnTo>
                  <a:lnTo>
                    <a:pt x="9317" y="13830"/>
                  </a:lnTo>
                  <a:lnTo>
                    <a:pt x="9427" y="13867"/>
                  </a:lnTo>
                  <a:lnTo>
                    <a:pt x="8987" y="14050"/>
                  </a:lnTo>
                  <a:lnTo>
                    <a:pt x="8950" y="13977"/>
                  </a:lnTo>
                  <a:lnTo>
                    <a:pt x="8804" y="13903"/>
                  </a:lnTo>
                  <a:lnTo>
                    <a:pt x="8767" y="13903"/>
                  </a:lnTo>
                  <a:lnTo>
                    <a:pt x="8620" y="13536"/>
                  </a:lnTo>
                  <a:lnTo>
                    <a:pt x="8510" y="13390"/>
                  </a:lnTo>
                  <a:lnTo>
                    <a:pt x="8364" y="13206"/>
                  </a:lnTo>
                  <a:lnTo>
                    <a:pt x="8327" y="13206"/>
                  </a:lnTo>
                  <a:lnTo>
                    <a:pt x="8327" y="13243"/>
                  </a:lnTo>
                  <a:lnTo>
                    <a:pt x="8327" y="13500"/>
                  </a:lnTo>
                  <a:lnTo>
                    <a:pt x="8364" y="13756"/>
                  </a:lnTo>
                  <a:lnTo>
                    <a:pt x="8510" y="14270"/>
                  </a:lnTo>
                  <a:lnTo>
                    <a:pt x="8070" y="14453"/>
                  </a:lnTo>
                  <a:lnTo>
                    <a:pt x="8033" y="14160"/>
                  </a:lnTo>
                  <a:lnTo>
                    <a:pt x="7960" y="13903"/>
                  </a:lnTo>
                  <a:lnTo>
                    <a:pt x="7923" y="13536"/>
                  </a:lnTo>
                  <a:lnTo>
                    <a:pt x="7923" y="13206"/>
                  </a:lnTo>
                  <a:lnTo>
                    <a:pt x="7887" y="13133"/>
                  </a:lnTo>
                  <a:lnTo>
                    <a:pt x="7813" y="13096"/>
                  </a:lnTo>
                  <a:lnTo>
                    <a:pt x="7777" y="13096"/>
                  </a:lnTo>
                  <a:lnTo>
                    <a:pt x="7703" y="13170"/>
                  </a:lnTo>
                  <a:lnTo>
                    <a:pt x="7667" y="13536"/>
                  </a:lnTo>
                  <a:lnTo>
                    <a:pt x="7630" y="13903"/>
                  </a:lnTo>
                  <a:lnTo>
                    <a:pt x="7667" y="14233"/>
                  </a:lnTo>
                  <a:lnTo>
                    <a:pt x="7667" y="14380"/>
                  </a:lnTo>
                  <a:lnTo>
                    <a:pt x="7740" y="14527"/>
                  </a:lnTo>
                  <a:lnTo>
                    <a:pt x="7483" y="14563"/>
                  </a:lnTo>
                  <a:lnTo>
                    <a:pt x="7190" y="14527"/>
                  </a:lnTo>
                  <a:lnTo>
                    <a:pt x="7006" y="14453"/>
                  </a:lnTo>
                  <a:lnTo>
                    <a:pt x="6786" y="14380"/>
                  </a:lnTo>
                  <a:lnTo>
                    <a:pt x="6823" y="14160"/>
                  </a:lnTo>
                  <a:lnTo>
                    <a:pt x="6860" y="13646"/>
                  </a:lnTo>
                  <a:lnTo>
                    <a:pt x="6860" y="13206"/>
                  </a:lnTo>
                  <a:lnTo>
                    <a:pt x="6860" y="12766"/>
                  </a:lnTo>
                  <a:lnTo>
                    <a:pt x="6823" y="12693"/>
                  </a:lnTo>
                  <a:lnTo>
                    <a:pt x="6713" y="12656"/>
                  </a:lnTo>
                  <a:lnTo>
                    <a:pt x="6346" y="12693"/>
                  </a:lnTo>
                  <a:lnTo>
                    <a:pt x="6309" y="12656"/>
                  </a:lnTo>
                  <a:lnTo>
                    <a:pt x="6236" y="12693"/>
                  </a:lnTo>
                  <a:lnTo>
                    <a:pt x="6089" y="12913"/>
                  </a:lnTo>
                  <a:lnTo>
                    <a:pt x="5943" y="13133"/>
                  </a:lnTo>
                  <a:lnTo>
                    <a:pt x="5869" y="13390"/>
                  </a:lnTo>
                  <a:lnTo>
                    <a:pt x="5796" y="13610"/>
                  </a:lnTo>
                  <a:lnTo>
                    <a:pt x="5392" y="13206"/>
                  </a:lnTo>
                  <a:lnTo>
                    <a:pt x="5686" y="12839"/>
                  </a:lnTo>
                  <a:lnTo>
                    <a:pt x="5943" y="12473"/>
                  </a:lnTo>
                  <a:lnTo>
                    <a:pt x="5943" y="12363"/>
                  </a:lnTo>
                  <a:lnTo>
                    <a:pt x="5943" y="12289"/>
                  </a:lnTo>
                  <a:lnTo>
                    <a:pt x="5869" y="12216"/>
                  </a:lnTo>
                  <a:lnTo>
                    <a:pt x="5686" y="12216"/>
                  </a:lnTo>
                  <a:lnTo>
                    <a:pt x="5612" y="12289"/>
                  </a:lnTo>
                  <a:lnTo>
                    <a:pt x="5209" y="12949"/>
                  </a:lnTo>
                  <a:lnTo>
                    <a:pt x="4952" y="12619"/>
                  </a:lnTo>
                  <a:lnTo>
                    <a:pt x="5136" y="12473"/>
                  </a:lnTo>
                  <a:lnTo>
                    <a:pt x="5319" y="12289"/>
                  </a:lnTo>
                  <a:lnTo>
                    <a:pt x="5466" y="12069"/>
                  </a:lnTo>
                  <a:lnTo>
                    <a:pt x="5576" y="11849"/>
                  </a:lnTo>
                  <a:lnTo>
                    <a:pt x="5576" y="11776"/>
                  </a:lnTo>
                  <a:lnTo>
                    <a:pt x="5576" y="11739"/>
                  </a:lnTo>
                  <a:lnTo>
                    <a:pt x="5539" y="11666"/>
                  </a:lnTo>
                  <a:lnTo>
                    <a:pt x="5502" y="11629"/>
                  </a:lnTo>
                  <a:lnTo>
                    <a:pt x="5319" y="11629"/>
                  </a:lnTo>
                  <a:lnTo>
                    <a:pt x="5282" y="11702"/>
                  </a:lnTo>
                  <a:lnTo>
                    <a:pt x="4805" y="12399"/>
                  </a:lnTo>
                  <a:lnTo>
                    <a:pt x="4439" y="11922"/>
                  </a:lnTo>
                  <a:lnTo>
                    <a:pt x="4549" y="11812"/>
                  </a:lnTo>
                  <a:lnTo>
                    <a:pt x="4879" y="11409"/>
                  </a:lnTo>
                  <a:lnTo>
                    <a:pt x="5209" y="10969"/>
                  </a:lnTo>
                  <a:lnTo>
                    <a:pt x="5209" y="10895"/>
                  </a:lnTo>
                  <a:lnTo>
                    <a:pt x="5246" y="10859"/>
                  </a:lnTo>
                  <a:lnTo>
                    <a:pt x="5282" y="10785"/>
                  </a:lnTo>
                  <a:lnTo>
                    <a:pt x="5282" y="10712"/>
                  </a:lnTo>
                  <a:lnTo>
                    <a:pt x="5209" y="10639"/>
                  </a:lnTo>
                  <a:lnTo>
                    <a:pt x="5099" y="10602"/>
                  </a:lnTo>
                  <a:lnTo>
                    <a:pt x="5026" y="10602"/>
                  </a:lnTo>
                  <a:lnTo>
                    <a:pt x="4952" y="10639"/>
                  </a:lnTo>
                  <a:lnTo>
                    <a:pt x="4549" y="11225"/>
                  </a:lnTo>
                  <a:lnTo>
                    <a:pt x="4329" y="11556"/>
                  </a:lnTo>
                  <a:lnTo>
                    <a:pt x="4292" y="11482"/>
                  </a:lnTo>
                  <a:lnTo>
                    <a:pt x="4145" y="11482"/>
                  </a:lnTo>
                  <a:lnTo>
                    <a:pt x="3888" y="11152"/>
                  </a:lnTo>
                  <a:lnTo>
                    <a:pt x="4329" y="10822"/>
                  </a:lnTo>
                  <a:lnTo>
                    <a:pt x="4549" y="10675"/>
                  </a:lnTo>
                  <a:lnTo>
                    <a:pt x="4732" y="10455"/>
                  </a:lnTo>
                  <a:lnTo>
                    <a:pt x="4769" y="10418"/>
                  </a:lnTo>
                  <a:lnTo>
                    <a:pt x="4805" y="10345"/>
                  </a:lnTo>
                  <a:lnTo>
                    <a:pt x="4732" y="10235"/>
                  </a:lnTo>
                  <a:lnTo>
                    <a:pt x="4659" y="10162"/>
                  </a:lnTo>
                  <a:lnTo>
                    <a:pt x="4585" y="10162"/>
                  </a:lnTo>
                  <a:lnTo>
                    <a:pt x="4512" y="10198"/>
                  </a:lnTo>
                  <a:lnTo>
                    <a:pt x="4292" y="10345"/>
                  </a:lnTo>
                  <a:lnTo>
                    <a:pt x="4072" y="10528"/>
                  </a:lnTo>
                  <a:lnTo>
                    <a:pt x="3705" y="10895"/>
                  </a:lnTo>
                  <a:lnTo>
                    <a:pt x="3256" y="10239"/>
                  </a:lnTo>
                  <a:lnTo>
                    <a:pt x="3256" y="10239"/>
                  </a:lnTo>
                  <a:lnTo>
                    <a:pt x="3485" y="10272"/>
                  </a:lnTo>
                  <a:lnTo>
                    <a:pt x="3742" y="10235"/>
                  </a:lnTo>
                  <a:lnTo>
                    <a:pt x="3888" y="10162"/>
                  </a:lnTo>
                  <a:lnTo>
                    <a:pt x="4072" y="10052"/>
                  </a:lnTo>
                  <a:lnTo>
                    <a:pt x="4365" y="9868"/>
                  </a:lnTo>
                  <a:lnTo>
                    <a:pt x="4769" y="9648"/>
                  </a:lnTo>
                  <a:lnTo>
                    <a:pt x="4989" y="9538"/>
                  </a:lnTo>
                  <a:lnTo>
                    <a:pt x="5172" y="9391"/>
                  </a:lnTo>
                  <a:lnTo>
                    <a:pt x="6053" y="10675"/>
                  </a:lnTo>
                  <a:lnTo>
                    <a:pt x="6383" y="11115"/>
                  </a:lnTo>
                  <a:lnTo>
                    <a:pt x="6713" y="11556"/>
                  </a:lnTo>
                  <a:lnTo>
                    <a:pt x="6896" y="11739"/>
                  </a:lnTo>
                  <a:lnTo>
                    <a:pt x="7116" y="11922"/>
                  </a:lnTo>
                  <a:lnTo>
                    <a:pt x="7336" y="12069"/>
                  </a:lnTo>
                  <a:lnTo>
                    <a:pt x="7593" y="12179"/>
                  </a:lnTo>
                  <a:lnTo>
                    <a:pt x="7813" y="12253"/>
                  </a:lnTo>
                  <a:lnTo>
                    <a:pt x="8070" y="12289"/>
                  </a:lnTo>
                  <a:lnTo>
                    <a:pt x="8547" y="12289"/>
                  </a:lnTo>
                  <a:lnTo>
                    <a:pt x="8767" y="12253"/>
                  </a:lnTo>
                  <a:lnTo>
                    <a:pt x="8987" y="12179"/>
                  </a:lnTo>
                  <a:lnTo>
                    <a:pt x="9207" y="12106"/>
                  </a:lnTo>
                  <a:lnTo>
                    <a:pt x="9427" y="11996"/>
                  </a:lnTo>
                  <a:lnTo>
                    <a:pt x="9684" y="11849"/>
                  </a:lnTo>
                  <a:lnTo>
                    <a:pt x="9867" y="11666"/>
                  </a:lnTo>
                  <a:lnTo>
                    <a:pt x="10051" y="11482"/>
                  </a:lnTo>
                  <a:lnTo>
                    <a:pt x="10198" y="11262"/>
                  </a:lnTo>
                  <a:lnTo>
                    <a:pt x="10308" y="11042"/>
                  </a:lnTo>
                  <a:lnTo>
                    <a:pt x="10418" y="10822"/>
                  </a:lnTo>
                  <a:lnTo>
                    <a:pt x="10491" y="10565"/>
                  </a:lnTo>
                  <a:lnTo>
                    <a:pt x="10528" y="10345"/>
                  </a:lnTo>
                  <a:lnTo>
                    <a:pt x="10564" y="9832"/>
                  </a:lnTo>
                  <a:lnTo>
                    <a:pt x="10528" y="9318"/>
                  </a:lnTo>
                  <a:lnTo>
                    <a:pt x="10418" y="8804"/>
                  </a:lnTo>
                  <a:lnTo>
                    <a:pt x="10234" y="8328"/>
                  </a:lnTo>
                  <a:lnTo>
                    <a:pt x="9978" y="7887"/>
                  </a:lnTo>
                  <a:lnTo>
                    <a:pt x="9684" y="7484"/>
                  </a:lnTo>
                  <a:lnTo>
                    <a:pt x="9097" y="6640"/>
                  </a:lnTo>
                  <a:lnTo>
                    <a:pt x="9354" y="6494"/>
                  </a:lnTo>
                  <a:lnTo>
                    <a:pt x="9574" y="6347"/>
                  </a:lnTo>
                  <a:lnTo>
                    <a:pt x="10014" y="5980"/>
                  </a:lnTo>
                  <a:lnTo>
                    <a:pt x="10418" y="5613"/>
                  </a:lnTo>
                  <a:close/>
                  <a:moveTo>
                    <a:pt x="8400" y="2055"/>
                  </a:moveTo>
                  <a:lnTo>
                    <a:pt x="8290" y="2092"/>
                  </a:lnTo>
                  <a:lnTo>
                    <a:pt x="8217" y="2165"/>
                  </a:lnTo>
                  <a:lnTo>
                    <a:pt x="8180" y="2202"/>
                  </a:lnTo>
                  <a:lnTo>
                    <a:pt x="8180" y="2312"/>
                  </a:lnTo>
                  <a:lnTo>
                    <a:pt x="8180" y="2385"/>
                  </a:lnTo>
                  <a:lnTo>
                    <a:pt x="8107" y="2422"/>
                  </a:lnTo>
                  <a:lnTo>
                    <a:pt x="8033" y="2459"/>
                  </a:lnTo>
                  <a:lnTo>
                    <a:pt x="7300" y="3045"/>
                  </a:lnTo>
                  <a:lnTo>
                    <a:pt x="6896" y="3339"/>
                  </a:lnTo>
                  <a:lnTo>
                    <a:pt x="6529" y="3596"/>
                  </a:lnTo>
                  <a:lnTo>
                    <a:pt x="6456" y="3669"/>
                  </a:lnTo>
                  <a:lnTo>
                    <a:pt x="6419" y="3742"/>
                  </a:lnTo>
                  <a:lnTo>
                    <a:pt x="6419" y="3852"/>
                  </a:lnTo>
                  <a:lnTo>
                    <a:pt x="6419" y="3926"/>
                  </a:lnTo>
                  <a:lnTo>
                    <a:pt x="8547" y="6677"/>
                  </a:lnTo>
                  <a:lnTo>
                    <a:pt x="8547" y="6750"/>
                  </a:lnTo>
                  <a:lnTo>
                    <a:pt x="8620" y="6787"/>
                  </a:lnTo>
                  <a:lnTo>
                    <a:pt x="9391" y="7851"/>
                  </a:lnTo>
                  <a:lnTo>
                    <a:pt x="9684" y="8291"/>
                  </a:lnTo>
                  <a:lnTo>
                    <a:pt x="9904" y="8768"/>
                  </a:lnTo>
                  <a:lnTo>
                    <a:pt x="10014" y="9025"/>
                  </a:lnTo>
                  <a:lnTo>
                    <a:pt x="10088" y="9281"/>
                  </a:lnTo>
                  <a:lnTo>
                    <a:pt x="10124" y="9538"/>
                  </a:lnTo>
                  <a:lnTo>
                    <a:pt x="10124" y="9832"/>
                  </a:lnTo>
                  <a:lnTo>
                    <a:pt x="10124" y="10088"/>
                  </a:lnTo>
                  <a:lnTo>
                    <a:pt x="10088" y="10308"/>
                  </a:lnTo>
                  <a:lnTo>
                    <a:pt x="10014" y="10565"/>
                  </a:lnTo>
                  <a:lnTo>
                    <a:pt x="9904" y="10785"/>
                  </a:lnTo>
                  <a:lnTo>
                    <a:pt x="9794" y="11005"/>
                  </a:lnTo>
                  <a:lnTo>
                    <a:pt x="9647" y="11189"/>
                  </a:lnTo>
                  <a:lnTo>
                    <a:pt x="9464" y="11372"/>
                  </a:lnTo>
                  <a:lnTo>
                    <a:pt x="9281" y="11556"/>
                  </a:lnTo>
                  <a:lnTo>
                    <a:pt x="9097" y="11666"/>
                  </a:lnTo>
                  <a:lnTo>
                    <a:pt x="8877" y="11739"/>
                  </a:lnTo>
                  <a:lnTo>
                    <a:pt x="8657" y="11776"/>
                  </a:lnTo>
                  <a:lnTo>
                    <a:pt x="8437" y="11812"/>
                  </a:lnTo>
                  <a:lnTo>
                    <a:pt x="7997" y="11812"/>
                  </a:lnTo>
                  <a:lnTo>
                    <a:pt x="7813" y="11739"/>
                  </a:lnTo>
                  <a:lnTo>
                    <a:pt x="7593" y="11666"/>
                  </a:lnTo>
                  <a:lnTo>
                    <a:pt x="7373" y="11519"/>
                  </a:lnTo>
                  <a:lnTo>
                    <a:pt x="7153" y="11372"/>
                  </a:lnTo>
                  <a:lnTo>
                    <a:pt x="6970" y="11152"/>
                  </a:lnTo>
                  <a:lnTo>
                    <a:pt x="6823" y="10932"/>
                  </a:lnTo>
                  <a:lnTo>
                    <a:pt x="6053" y="9905"/>
                  </a:lnTo>
                  <a:lnTo>
                    <a:pt x="5356" y="8878"/>
                  </a:lnTo>
                  <a:lnTo>
                    <a:pt x="4659" y="7814"/>
                  </a:lnTo>
                  <a:lnTo>
                    <a:pt x="4035" y="6714"/>
                  </a:lnTo>
                  <a:lnTo>
                    <a:pt x="3742" y="6163"/>
                  </a:lnTo>
                  <a:lnTo>
                    <a:pt x="3485" y="5613"/>
                  </a:lnTo>
                  <a:lnTo>
                    <a:pt x="3412" y="5540"/>
                  </a:lnTo>
                  <a:lnTo>
                    <a:pt x="3301" y="5503"/>
                  </a:lnTo>
                  <a:lnTo>
                    <a:pt x="3191" y="5503"/>
                  </a:lnTo>
                  <a:lnTo>
                    <a:pt x="3118" y="5576"/>
                  </a:lnTo>
                  <a:lnTo>
                    <a:pt x="3008" y="5687"/>
                  </a:lnTo>
                  <a:lnTo>
                    <a:pt x="2861" y="5760"/>
                  </a:lnTo>
                  <a:lnTo>
                    <a:pt x="2715" y="5833"/>
                  </a:lnTo>
                  <a:lnTo>
                    <a:pt x="2568" y="5833"/>
                  </a:lnTo>
                  <a:lnTo>
                    <a:pt x="2421" y="5870"/>
                  </a:lnTo>
                  <a:lnTo>
                    <a:pt x="2274" y="5907"/>
                  </a:lnTo>
                  <a:lnTo>
                    <a:pt x="2018" y="6053"/>
                  </a:lnTo>
                  <a:lnTo>
                    <a:pt x="1431" y="6420"/>
                  </a:lnTo>
                  <a:lnTo>
                    <a:pt x="1137" y="6604"/>
                  </a:lnTo>
                  <a:lnTo>
                    <a:pt x="880" y="6824"/>
                  </a:lnTo>
                  <a:lnTo>
                    <a:pt x="770" y="6824"/>
                  </a:lnTo>
                  <a:lnTo>
                    <a:pt x="697" y="6897"/>
                  </a:lnTo>
                  <a:lnTo>
                    <a:pt x="660" y="6970"/>
                  </a:lnTo>
                  <a:lnTo>
                    <a:pt x="697" y="7080"/>
                  </a:lnTo>
                  <a:lnTo>
                    <a:pt x="1101" y="7814"/>
                  </a:lnTo>
                  <a:lnTo>
                    <a:pt x="1541" y="8548"/>
                  </a:lnTo>
                  <a:lnTo>
                    <a:pt x="2458" y="9942"/>
                  </a:lnTo>
                  <a:lnTo>
                    <a:pt x="3412" y="11335"/>
                  </a:lnTo>
                  <a:lnTo>
                    <a:pt x="4402" y="12693"/>
                  </a:lnTo>
                  <a:lnTo>
                    <a:pt x="4989" y="13426"/>
                  </a:lnTo>
                  <a:lnTo>
                    <a:pt x="4952" y="13426"/>
                  </a:lnTo>
                  <a:lnTo>
                    <a:pt x="4952" y="13500"/>
                  </a:lnTo>
                  <a:lnTo>
                    <a:pt x="4989" y="13536"/>
                  </a:lnTo>
                  <a:lnTo>
                    <a:pt x="5026" y="13573"/>
                  </a:lnTo>
                  <a:lnTo>
                    <a:pt x="5099" y="13536"/>
                  </a:lnTo>
                  <a:lnTo>
                    <a:pt x="5429" y="13940"/>
                  </a:lnTo>
                  <a:lnTo>
                    <a:pt x="5796" y="14307"/>
                  </a:lnTo>
                  <a:lnTo>
                    <a:pt x="5833" y="14343"/>
                  </a:lnTo>
                  <a:lnTo>
                    <a:pt x="5906" y="14380"/>
                  </a:lnTo>
                  <a:lnTo>
                    <a:pt x="6126" y="14563"/>
                  </a:lnTo>
                  <a:lnTo>
                    <a:pt x="6383" y="14710"/>
                  </a:lnTo>
                  <a:lnTo>
                    <a:pt x="6640" y="14857"/>
                  </a:lnTo>
                  <a:lnTo>
                    <a:pt x="6933" y="14967"/>
                  </a:lnTo>
                  <a:lnTo>
                    <a:pt x="7226" y="15040"/>
                  </a:lnTo>
                  <a:lnTo>
                    <a:pt x="7850" y="15040"/>
                  </a:lnTo>
                  <a:lnTo>
                    <a:pt x="8180" y="14967"/>
                  </a:lnTo>
                  <a:lnTo>
                    <a:pt x="8510" y="14820"/>
                  </a:lnTo>
                  <a:lnTo>
                    <a:pt x="8877" y="14673"/>
                  </a:lnTo>
                  <a:lnTo>
                    <a:pt x="9574" y="14343"/>
                  </a:lnTo>
                  <a:lnTo>
                    <a:pt x="11115" y="13683"/>
                  </a:lnTo>
                  <a:lnTo>
                    <a:pt x="11592" y="13426"/>
                  </a:lnTo>
                  <a:lnTo>
                    <a:pt x="11995" y="13170"/>
                  </a:lnTo>
                  <a:lnTo>
                    <a:pt x="12399" y="12839"/>
                  </a:lnTo>
                  <a:lnTo>
                    <a:pt x="12729" y="12436"/>
                  </a:lnTo>
                  <a:lnTo>
                    <a:pt x="12912" y="12142"/>
                  </a:lnTo>
                  <a:lnTo>
                    <a:pt x="13059" y="11849"/>
                  </a:lnTo>
                  <a:lnTo>
                    <a:pt x="13169" y="11519"/>
                  </a:lnTo>
                  <a:lnTo>
                    <a:pt x="13242" y="11189"/>
                  </a:lnTo>
                  <a:lnTo>
                    <a:pt x="13279" y="10859"/>
                  </a:lnTo>
                  <a:lnTo>
                    <a:pt x="13316" y="10528"/>
                  </a:lnTo>
                  <a:lnTo>
                    <a:pt x="13279" y="10198"/>
                  </a:lnTo>
                  <a:lnTo>
                    <a:pt x="13242" y="9868"/>
                  </a:lnTo>
                  <a:lnTo>
                    <a:pt x="13169" y="9538"/>
                  </a:lnTo>
                  <a:lnTo>
                    <a:pt x="13095" y="9208"/>
                  </a:lnTo>
                  <a:lnTo>
                    <a:pt x="12875" y="8584"/>
                  </a:lnTo>
                  <a:lnTo>
                    <a:pt x="12582" y="7961"/>
                  </a:lnTo>
                  <a:lnTo>
                    <a:pt x="12252" y="7374"/>
                  </a:lnTo>
                  <a:lnTo>
                    <a:pt x="11885" y="6824"/>
                  </a:lnTo>
                  <a:lnTo>
                    <a:pt x="10271" y="4476"/>
                  </a:lnTo>
                  <a:lnTo>
                    <a:pt x="8657" y="2165"/>
                  </a:lnTo>
                  <a:lnTo>
                    <a:pt x="8584" y="2092"/>
                  </a:lnTo>
                  <a:lnTo>
                    <a:pt x="8474" y="205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9" name="Shape 319"/>
            <p:cNvSpPr/>
            <p:nvPr/>
          </p:nvSpPr>
          <p:spPr>
            <a:xfrm>
              <a:off x="6023725" y="3167900"/>
              <a:ext cx="340250" cy="227450"/>
            </a:xfrm>
            <a:custGeom>
              <a:avLst/>
              <a:gdLst/>
              <a:ahLst/>
              <a:cxnLst/>
              <a:rect l="0" t="0" r="0" b="0"/>
              <a:pathLst>
                <a:path w="13610" h="9098" extrusionOk="0">
                  <a:moveTo>
                    <a:pt x="4696" y="0"/>
                  </a:moveTo>
                  <a:lnTo>
                    <a:pt x="4586" y="74"/>
                  </a:lnTo>
                  <a:lnTo>
                    <a:pt x="4256" y="440"/>
                  </a:lnTo>
                  <a:lnTo>
                    <a:pt x="3999" y="844"/>
                  </a:lnTo>
                  <a:lnTo>
                    <a:pt x="3742" y="1247"/>
                  </a:lnTo>
                  <a:lnTo>
                    <a:pt x="3522" y="1688"/>
                  </a:lnTo>
                  <a:lnTo>
                    <a:pt x="3339" y="2128"/>
                  </a:lnTo>
                  <a:lnTo>
                    <a:pt x="3228" y="2605"/>
                  </a:lnTo>
                  <a:lnTo>
                    <a:pt x="3118" y="3081"/>
                  </a:lnTo>
                  <a:lnTo>
                    <a:pt x="3045" y="3595"/>
                  </a:lnTo>
                  <a:lnTo>
                    <a:pt x="3008" y="3852"/>
                  </a:lnTo>
                  <a:lnTo>
                    <a:pt x="2935" y="4072"/>
                  </a:lnTo>
                  <a:lnTo>
                    <a:pt x="2825" y="4329"/>
                  </a:lnTo>
                  <a:lnTo>
                    <a:pt x="2678" y="4512"/>
                  </a:lnTo>
                  <a:lnTo>
                    <a:pt x="2605" y="4622"/>
                  </a:lnTo>
                  <a:lnTo>
                    <a:pt x="2495" y="4659"/>
                  </a:lnTo>
                  <a:lnTo>
                    <a:pt x="2275" y="4732"/>
                  </a:lnTo>
                  <a:lnTo>
                    <a:pt x="1835" y="4732"/>
                  </a:lnTo>
                  <a:lnTo>
                    <a:pt x="1541" y="4659"/>
                  </a:lnTo>
                  <a:lnTo>
                    <a:pt x="991" y="4659"/>
                  </a:lnTo>
                  <a:lnTo>
                    <a:pt x="881" y="4732"/>
                  </a:lnTo>
                  <a:lnTo>
                    <a:pt x="771" y="4769"/>
                  </a:lnTo>
                  <a:lnTo>
                    <a:pt x="587" y="4732"/>
                  </a:lnTo>
                  <a:lnTo>
                    <a:pt x="404" y="4732"/>
                  </a:lnTo>
                  <a:lnTo>
                    <a:pt x="257" y="4805"/>
                  </a:lnTo>
                  <a:lnTo>
                    <a:pt x="74" y="4879"/>
                  </a:lnTo>
                  <a:lnTo>
                    <a:pt x="37" y="4952"/>
                  </a:lnTo>
                  <a:lnTo>
                    <a:pt x="0" y="5026"/>
                  </a:lnTo>
                  <a:lnTo>
                    <a:pt x="0" y="5172"/>
                  </a:lnTo>
                  <a:lnTo>
                    <a:pt x="37" y="5209"/>
                  </a:lnTo>
                  <a:lnTo>
                    <a:pt x="74" y="5246"/>
                  </a:lnTo>
                  <a:lnTo>
                    <a:pt x="147" y="5282"/>
                  </a:lnTo>
                  <a:lnTo>
                    <a:pt x="221" y="5246"/>
                  </a:lnTo>
                  <a:lnTo>
                    <a:pt x="514" y="5172"/>
                  </a:lnTo>
                  <a:lnTo>
                    <a:pt x="587" y="5282"/>
                  </a:lnTo>
                  <a:lnTo>
                    <a:pt x="697" y="5356"/>
                  </a:lnTo>
                  <a:lnTo>
                    <a:pt x="807" y="5356"/>
                  </a:lnTo>
                  <a:lnTo>
                    <a:pt x="881" y="5319"/>
                  </a:lnTo>
                  <a:lnTo>
                    <a:pt x="918" y="5282"/>
                  </a:lnTo>
                  <a:lnTo>
                    <a:pt x="991" y="5209"/>
                  </a:lnTo>
                  <a:lnTo>
                    <a:pt x="1064" y="5172"/>
                  </a:lnTo>
                  <a:lnTo>
                    <a:pt x="1248" y="5136"/>
                  </a:lnTo>
                  <a:lnTo>
                    <a:pt x="1431" y="5172"/>
                  </a:lnTo>
                  <a:lnTo>
                    <a:pt x="1614" y="5209"/>
                  </a:lnTo>
                  <a:lnTo>
                    <a:pt x="1981" y="5282"/>
                  </a:lnTo>
                  <a:lnTo>
                    <a:pt x="2201" y="5282"/>
                  </a:lnTo>
                  <a:lnTo>
                    <a:pt x="2385" y="5246"/>
                  </a:lnTo>
                  <a:lnTo>
                    <a:pt x="2605" y="5209"/>
                  </a:lnTo>
                  <a:lnTo>
                    <a:pt x="2752" y="5136"/>
                  </a:lnTo>
                  <a:lnTo>
                    <a:pt x="2935" y="5026"/>
                  </a:lnTo>
                  <a:lnTo>
                    <a:pt x="3082" y="4879"/>
                  </a:lnTo>
                  <a:lnTo>
                    <a:pt x="3192" y="4732"/>
                  </a:lnTo>
                  <a:lnTo>
                    <a:pt x="3302" y="4549"/>
                  </a:lnTo>
                  <a:lnTo>
                    <a:pt x="3449" y="4182"/>
                  </a:lnTo>
                  <a:lnTo>
                    <a:pt x="3522" y="3925"/>
                  </a:lnTo>
                  <a:lnTo>
                    <a:pt x="3559" y="3668"/>
                  </a:lnTo>
                  <a:lnTo>
                    <a:pt x="3632" y="3118"/>
                  </a:lnTo>
                  <a:lnTo>
                    <a:pt x="3742" y="2641"/>
                  </a:lnTo>
                  <a:lnTo>
                    <a:pt x="3889" y="2201"/>
                  </a:lnTo>
                  <a:lnTo>
                    <a:pt x="4035" y="1834"/>
                  </a:lnTo>
                  <a:lnTo>
                    <a:pt x="4219" y="1467"/>
                  </a:lnTo>
                  <a:lnTo>
                    <a:pt x="4402" y="1137"/>
                  </a:lnTo>
                  <a:lnTo>
                    <a:pt x="4659" y="844"/>
                  </a:lnTo>
                  <a:lnTo>
                    <a:pt x="5173" y="2861"/>
                  </a:lnTo>
                  <a:lnTo>
                    <a:pt x="5649" y="4842"/>
                  </a:lnTo>
                  <a:lnTo>
                    <a:pt x="6126" y="6860"/>
                  </a:lnTo>
                  <a:lnTo>
                    <a:pt x="6567" y="8914"/>
                  </a:lnTo>
                  <a:lnTo>
                    <a:pt x="6603" y="8987"/>
                  </a:lnTo>
                  <a:lnTo>
                    <a:pt x="6713" y="9061"/>
                  </a:lnTo>
                  <a:lnTo>
                    <a:pt x="6787" y="9097"/>
                  </a:lnTo>
                  <a:lnTo>
                    <a:pt x="6897" y="9097"/>
                  </a:lnTo>
                  <a:lnTo>
                    <a:pt x="7153" y="8987"/>
                  </a:lnTo>
                  <a:lnTo>
                    <a:pt x="7374" y="8804"/>
                  </a:lnTo>
                  <a:lnTo>
                    <a:pt x="7520" y="8620"/>
                  </a:lnTo>
                  <a:lnTo>
                    <a:pt x="7667" y="8364"/>
                  </a:lnTo>
                  <a:lnTo>
                    <a:pt x="7814" y="7997"/>
                  </a:lnTo>
                  <a:lnTo>
                    <a:pt x="7924" y="7593"/>
                  </a:lnTo>
                  <a:lnTo>
                    <a:pt x="8181" y="6823"/>
                  </a:lnTo>
                  <a:lnTo>
                    <a:pt x="9061" y="3962"/>
                  </a:lnTo>
                  <a:lnTo>
                    <a:pt x="9208" y="4439"/>
                  </a:lnTo>
                  <a:lnTo>
                    <a:pt x="9318" y="4952"/>
                  </a:lnTo>
                  <a:lnTo>
                    <a:pt x="9318" y="5062"/>
                  </a:lnTo>
                  <a:lnTo>
                    <a:pt x="9391" y="5136"/>
                  </a:lnTo>
                  <a:lnTo>
                    <a:pt x="9464" y="5209"/>
                  </a:lnTo>
                  <a:lnTo>
                    <a:pt x="9574" y="5209"/>
                  </a:lnTo>
                  <a:lnTo>
                    <a:pt x="12032" y="5062"/>
                  </a:lnTo>
                  <a:lnTo>
                    <a:pt x="12069" y="5136"/>
                  </a:lnTo>
                  <a:lnTo>
                    <a:pt x="12105" y="5209"/>
                  </a:lnTo>
                  <a:lnTo>
                    <a:pt x="12326" y="5356"/>
                  </a:lnTo>
                  <a:lnTo>
                    <a:pt x="12582" y="5429"/>
                  </a:lnTo>
                  <a:lnTo>
                    <a:pt x="12619" y="5466"/>
                  </a:lnTo>
                  <a:lnTo>
                    <a:pt x="12912" y="5466"/>
                  </a:lnTo>
                  <a:lnTo>
                    <a:pt x="13059" y="5429"/>
                  </a:lnTo>
                  <a:lnTo>
                    <a:pt x="13206" y="5319"/>
                  </a:lnTo>
                  <a:lnTo>
                    <a:pt x="13316" y="5209"/>
                  </a:lnTo>
                  <a:lnTo>
                    <a:pt x="13426" y="5062"/>
                  </a:lnTo>
                  <a:lnTo>
                    <a:pt x="13536" y="4915"/>
                  </a:lnTo>
                  <a:lnTo>
                    <a:pt x="13609" y="4732"/>
                  </a:lnTo>
                  <a:lnTo>
                    <a:pt x="13609" y="4659"/>
                  </a:lnTo>
                  <a:lnTo>
                    <a:pt x="13609" y="4549"/>
                  </a:lnTo>
                  <a:lnTo>
                    <a:pt x="13536" y="4439"/>
                  </a:lnTo>
                  <a:lnTo>
                    <a:pt x="13426" y="4292"/>
                  </a:lnTo>
                  <a:lnTo>
                    <a:pt x="13279" y="4219"/>
                  </a:lnTo>
                  <a:lnTo>
                    <a:pt x="13133" y="4145"/>
                  </a:lnTo>
                  <a:lnTo>
                    <a:pt x="12949" y="4072"/>
                  </a:lnTo>
                  <a:lnTo>
                    <a:pt x="12802" y="4072"/>
                  </a:lnTo>
                  <a:lnTo>
                    <a:pt x="12619" y="4108"/>
                  </a:lnTo>
                  <a:lnTo>
                    <a:pt x="12436" y="4182"/>
                  </a:lnTo>
                  <a:lnTo>
                    <a:pt x="12326" y="4255"/>
                  </a:lnTo>
                  <a:lnTo>
                    <a:pt x="12252" y="4329"/>
                  </a:lnTo>
                  <a:lnTo>
                    <a:pt x="12142" y="4512"/>
                  </a:lnTo>
                  <a:lnTo>
                    <a:pt x="9794" y="4659"/>
                  </a:lnTo>
                  <a:lnTo>
                    <a:pt x="9721" y="4255"/>
                  </a:lnTo>
                  <a:lnTo>
                    <a:pt x="9611" y="3852"/>
                  </a:lnTo>
                  <a:lnTo>
                    <a:pt x="9464" y="3448"/>
                  </a:lnTo>
                  <a:lnTo>
                    <a:pt x="9281" y="3045"/>
                  </a:lnTo>
                  <a:lnTo>
                    <a:pt x="9208" y="2971"/>
                  </a:lnTo>
                  <a:lnTo>
                    <a:pt x="9134" y="2935"/>
                  </a:lnTo>
                  <a:lnTo>
                    <a:pt x="8987" y="2935"/>
                  </a:lnTo>
                  <a:lnTo>
                    <a:pt x="8841" y="2971"/>
                  </a:lnTo>
                  <a:lnTo>
                    <a:pt x="8804" y="3045"/>
                  </a:lnTo>
                  <a:lnTo>
                    <a:pt x="8767" y="3118"/>
                  </a:lnTo>
                  <a:lnTo>
                    <a:pt x="7850" y="6016"/>
                  </a:lnTo>
                  <a:lnTo>
                    <a:pt x="7374" y="7557"/>
                  </a:lnTo>
                  <a:lnTo>
                    <a:pt x="7227" y="7997"/>
                  </a:lnTo>
                  <a:lnTo>
                    <a:pt x="7153" y="8217"/>
                  </a:lnTo>
                  <a:lnTo>
                    <a:pt x="7007" y="8400"/>
                  </a:lnTo>
                  <a:lnTo>
                    <a:pt x="6567" y="6346"/>
                  </a:lnTo>
                  <a:lnTo>
                    <a:pt x="6090" y="4292"/>
                  </a:lnTo>
                  <a:lnTo>
                    <a:pt x="5576" y="2238"/>
                  </a:lnTo>
                  <a:lnTo>
                    <a:pt x="5026" y="220"/>
                  </a:lnTo>
                  <a:lnTo>
                    <a:pt x="4953" y="74"/>
                  </a:lnTo>
                  <a:lnTo>
                    <a:pt x="4842" y="37"/>
                  </a:lnTo>
                  <a:lnTo>
                    <a:pt x="469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20" name="Shape 320"/>
            <p:cNvSpPr/>
            <p:nvPr/>
          </p:nvSpPr>
          <p:spPr>
            <a:xfrm>
              <a:off x="7109500" y="3449425"/>
              <a:ext cx="154100" cy="165100"/>
            </a:xfrm>
            <a:custGeom>
              <a:avLst/>
              <a:gdLst/>
              <a:ahLst/>
              <a:cxnLst/>
              <a:rect l="0" t="0" r="0" b="0"/>
              <a:pathLst>
                <a:path w="6164" h="6604" extrusionOk="0">
                  <a:moveTo>
                    <a:pt x="3962" y="0"/>
                  </a:moveTo>
                  <a:lnTo>
                    <a:pt x="3926" y="37"/>
                  </a:lnTo>
                  <a:lnTo>
                    <a:pt x="3889" y="74"/>
                  </a:lnTo>
                  <a:lnTo>
                    <a:pt x="3889" y="147"/>
                  </a:lnTo>
                  <a:lnTo>
                    <a:pt x="3522" y="477"/>
                  </a:lnTo>
                  <a:lnTo>
                    <a:pt x="3229" y="807"/>
                  </a:lnTo>
                  <a:lnTo>
                    <a:pt x="2788" y="1284"/>
                  </a:lnTo>
                  <a:lnTo>
                    <a:pt x="2458" y="1651"/>
                  </a:lnTo>
                  <a:lnTo>
                    <a:pt x="2201" y="1578"/>
                  </a:lnTo>
                  <a:lnTo>
                    <a:pt x="1321" y="1321"/>
                  </a:lnTo>
                  <a:lnTo>
                    <a:pt x="1138" y="1284"/>
                  </a:lnTo>
                  <a:lnTo>
                    <a:pt x="808" y="1211"/>
                  </a:lnTo>
                  <a:lnTo>
                    <a:pt x="661" y="1174"/>
                  </a:lnTo>
                  <a:lnTo>
                    <a:pt x="514" y="1211"/>
                  </a:lnTo>
                  <a:lnTo>
                    <a:pt x="441" y="1248"/>
                  </a:lnTo>
                  <a:lnTo>
                    <a:pt x="441" y="1284"/>
                  </a:lnTo>
                  <a:lnTo>
                    <a:pt x="441" y="1358"/>
                  </a:lnTo>
                  <a:lnTo>
                    <a:pt x="477" y="1468"/>
                  </a:lnTo>
                  <a:lnTo>
                    <a:pt x="551" y="1541"/>
                  </a:lnTo>
                  <a:lnTo>
                    <a:pt x="661" y="1614"/>
                  </a:lnTo>
                  <a:lnTo>
                    <a:pt x="771" y="1651"/>
                  </a:lnTo>
                  <a:lnTo>
                    <a:pt x="1064" y="1761"/>
                  </a:lnTo>
                  <a:lnTo>
                    <a:pt x="1284" y="1798"/>
                  </a:lnTo>
                  <a:lnTo>
                    <a:pt x="2055" y="2018"/>
                  </a:lnTo>
                  <a:lnTo>
                    <a:pt x="2055" y="2091"/>
                  </a:lnTo>
                  <a:lnTo>
                    <a:pt x="2091" y="2165"/>
                  </a:lnTo>
                  <a:lnTo>
                    <a:pt x="2165" y="2238"/>
                  </a:lnTo>
                  <a:lnTo>
                    <a:pt x="2201" y="2238"/>
                  </a:lnTo>
                  <a:lnTo>
                    <a:pt x="2275" y="2275"/>
                  </a:lnTo>
                  <a:lnTo>
                    <a:pt x="2385" y="2238"/>
                  </a:lnTo>
                  <a:lnTo>
                    <a:pt x="2532" y="2165"/>
                  </a:lnTo>
                  <a:lnTo>
                    <a:pt x="2678" y="2128"/>
                  </a:lnTo>
                  <a:lnTo>
                    <a:pt x="2752" y="2091"/>
                  </a:lnTo>
                  <a:lnTo>
                    <a:pt x="2788" y="2055"/>
                  </a:lnTo>
                  <a:lnTo>
                    <a:pt x="2788" y="1981"/>
                  </a:lnTo>
                  <a:lnTo>
                    <a:pt x="2788" y="1908"/>
                  </a:lnTo>
                  <a:lnTo>
                    <a:pt x="2935" y="1761"/>
                  </a:lnTo>
                  <a:lnTo>
                    <a:pt x="3375" y="1284"/>
                  </a:lnTo>
                  <a:lnTo>
                    <a:pt x="3815" y="771"/>
                  </a:lnTo>
                  <a:lnTo>
                    <a:pt x="3852" y="1394"/>
                  </a:lnTo>
                  <a:lnTo>
                    <a:pt x="3852" y="2091"/>
                  </a:lnTo>
                  <a:lnTo>
                    <a:pt x="3889" y="2421"/>
                  </a:lnTo>
                  <a:lnTo>
                    <a:pt x="3962" y="2605"/>
                  </a:lnTo>
                  <a:lnTo>
                    <a:pt x="4036" y="2751"/>
                  </a:lnTo>
                  <a:lnTo>
                    <a:pt x="4109" y="2825"/>
                  </a:lnTo>
                  <a:lnTo>
                    <a:pt x="4219" y="2825"/>
                  </a:lnTo>
                  <a:lnTo>
                    <a:pt x="4476" y="3008"/>
                  </a:lnTo>
                  <a:lnTo>
                    <a:pt x="4732" y="3155"/>
                  </a:lnTo>
                  <a:lnTo>
                    <a:pt x="5063" y="3265"/>
                  </a:lnTo>
                  <a:lnTo>
                    <a:pt x="5356" y="3338"/>
                  </a:lnTo>
                  <a:lnTo>
                    <a:pt x="5246" y="3412"/>
                  </a:lnTo>
                  <a:lnTo>
                    <a:pt x="4732" y="3669"/>
                  </a:lnTo>
                  <a:lnTo>
                    <a:pt x="4512" y="3779"/>
                  </a:lnTo>
                  <a:lnTo>
                    <a:pt x="4292" y="3925"/>
                  </a:lnTo>
                  <a:lnTo>
                    <a:pt x="4219" y="3925"/>
                  </a:lnTo>
                  <a:lnTo>
                    <a:pt x="4182" y="3962"/>
                  </a:lnTo>
                  <a:lnTo>
                    <a:pt x="4072" y="4072"/>
                  </a:lnTo>
                  <a:lnTo>
                    <a:pt x="3962" y="4292"/>
                  </a:lnTo>
                  <a:lnTo>
                    <a:pt x="3889" y="4549"/>
                  </a:lnTo>
                  <a:lnTo>
                    <a:pt x="3852" y="5283"/>
                  </a:lnTo>
                  <a:lnTo>
                    <a:pt x="3852" y="5649"/>
                  </a:lnTo>
                  <a:lnTo>
                    <a:pt x="3852" y="6053"/>
                  </a:lnTo>
                  <a:lnTo>
                    <a:pt x="3559" y="5723"/>
                  </a:lnTo>
                  <a:lnTo>
                    <a:pt x="3229" y="5393"/>
                  </a:lnTo>
                  <a:lnTo>
                    <a:pt x="2642" y="4769"/>
                  </a:lnTo>
                  <a:lnTo>
                    <a:pt x="2568" y="4659"/>
                  </a:lnTo>
                  <a:lnTo>
                    <a:pt x="2495" y="4586"/>
                  </a:lnTo>
                  <a:lnTo>
                    <a:pt x="2385" y="4586"/>
                  </a:lnTo>
                  <a:lnTo>
                    <a:pt x="2385" y="4622"/>
                  </a:lnTo>
                  <a:lnTo>
                    <a:pt x="2312" y="4622"/>
                  </a:lnTo>
                  <a:lnTo>
                    <a:pt x="1908" y="4769"/>
                  </a:lnTo>
                  <a:lnTo>
                    <a:pt x="1468" y="4842"/>
                  </a:lnTo>
                  <a:lnTo>
                    <a:pt x="1064" y="4916"/>
                  </a:lnTo>
                  <a:lnTo>
                    <a:pt x="624" y="4952"/>
                  </a:lnTo>
                  <a:lnTo>
                    <a:pt x="1138" y="4329"/>
                  </a:lnTo>
                  <a:lnTo>
                    <a:pt x="1358" y="3999"/>
                  </a:lnTo>
                  <a:lnTo>
                    <a:pt x="1541" y="3632"/>
                  </a:lnTo>
                  <a:lnTo>
                    <a:pt x="1688" y="3595"/>
                  </a:lnTo>
                  <a:lnTo>
                    <a:pt x="1725" y="3558"/>
                  </a:lnTo>
                  <a:lnTo>
                    <a:pt x="1761" y="3485"/>
                  </a:lnTo>
                  <a:lnTo>
                    <a:pt x="1798" y="3448"/>
                  </a:lnTo>
                  <a:lnTo>
                    <a:pt x="1798" y="3375"/>
                  </a:lnTo>
                  <a:lnTo>
                    <a:pt x="1761" y="3302"/>
                  </a:lnTo>
                  <a:lnTo>
                    <a:pt x="1725" y="3265"/>
                  </a:lnTo>
                  <a:lnTo>
                    <a:pt x="1651" y="3228"/>
                  </a:lnTo>
                  <a:lnTo>
                    <a:pt x="1541" y="3045"/>
                  </a:lnTo>
                  <a:lnTo>
                    <a:pt x="1211" y="2458"/>
                  </a:lnTo>
                  <a:lnTo>
                    <a:pt x="844" y="1908"/>
                  </a:lnTo>
                  <a:lnTo>
                    <a:pt x="624" y="1651"/>
                  </a:lnTo>
                  <a:lnTo>
                    <a:pt x="367" y="1431"/>
                  </a:lnTo>
                  <a:lnTo>
                    <a:pt x="257" y="1394"/>
                  </a:lnTo>
                  <a:lnTo>
                    <a:pt x="184" y="1431"/>
                  </a:lnTo>
                  <a:lnTo>
                    <a:pt x="111" y="1504"/>
                  </a:lnTo>
                  <a:lnTo>
                    <a:pt x="111" y="1578"/>
                  </a:lnTo>
                  <a:lnTo>
                    <a:pt x="111" y="1614"/>
                  </a:lnTo>
                  <a:lnTo>
                    <a:pt x="331" y="1945"/>
                  </a:lnTo>
                  <a:lnTo>
                    <a:pt x="551" y="2238"/>
                  </a:lnTo>
                  <a:lnTo>
                    <a:pt x="771" y="2531"/>
                  </a:lnTo>
                  <a:lnTo>
                    <a:pt x="954" y="2825"/>
                  </a:lnTo>
                  <a:lnTo>
                    <a:pt x="1101" y="3155"/>
                  </a:lnTo>
                  <a:lnTo>
                    <a:pt x="1174" y="3338"/>
                  </a:lnTo>
                  <a:lnTo>
                    <a:pt x="1284" y="3522"/>
                  </a:lnTo>
                  <a:lnTo>
                    <a:pt x="1101" y="3669"/>
                  </a:lnTo>
                  <a:lnTo>
                    <a:pt x="918" y="3815"/>
                  </a:lnTo>
                  <a:lnTo>
                    <a:pt x="587" y="4219"/>
                  </a:lnTo>
                  <a:lnTo>
                    <a:pt x="294" y="4622"/>
                  </a:lnTo>
                  <a:lnTo>
                    <a:pt x="37" y="5062"/>
                  </a:lnTo>
                  <a:lnTo>
                    <a:pt x="1" y="5172"/>
                  </a:lnTo>
                  <a:lnTo>
                    <a:pt x="1" y="5283"/>
                  </a:lnTo>
                  <a:lnTo>
                    <a:pt x="74" y="5356"/>
                  </a:lnTo>
                  <a:lnTo>
                    <a:pt x="184" y="5393"/>
                  </a:lnTo>
                  <a:lnTo>
                    <a:pt x="734" y="5393"/>
                  </a:lnTo>
                  <a:lnTo>
                    <a:pt x="1284" y="5356"/>
                  </a:lnTo>
                  <a:lnTo>
                    <a:pt x="1835" y="5246"/>
                  </a:lnTo>
                  <a:lnTo>
                    <a:pt x="2348" y="5062"/>
                  </a:lnTo>
                  <a:lnTo>
                    <a:pt x="2568" y="5356"/>
                  </a:lnTo>
                  <a:lnTo>
                    <a:pt x="2788" y="5576"/>
                  </a:lnTo>
                  <a:lnTo>
                    <a:pt x="3229" y="6163"/>
                  </a:lnTo>
                  <a:lnTo>
                    <a:pt x="3485" y="6383"/>
                  </a:lnTo>
                  <a:lnTo>
                    <a:pt x="3632" y="6493"/>
                  </a:lnTo>
                  <a:lnTo>
                    <a:pt x="3779" y="6566"/>
                  </a:lnTo>
                  <a:lnTo>
                    <a:pt x="3889" y="6566"/>
                  </a:lnTo>
                  <a:lnTo>
                    <a:pt x="4036" y="6530"/>
                  </a:lnTo>
                  <a:lnTo>
                    <a:pt x="4146" y="6603"/>
                  </a:lnTo>
                  <a:lnTo>
                    <a:pt x="4292" y="6603"/>
                  </a:lnTo>
                  <a:lnTo>
                    <a:pt x="4366" y="6530"/>
                  </a:lnTo>
                  <a:lnTo>
                    <a:pt x="4402" y="6456"/>
                  </a:lnTo>
                  <a:lnTo>
                    <a:pt x="4439" y="6383"/>
                  </a:lnTo>
                  <a:lnTo>
                    <a:pt x="4402" y="6310"/>
                  </a:lnTo>
                  <a:lnTo>
                    <a:pt x="4366" y="6273"/>
                  </a:lnTo>
                  <a:lnTo>
                    <a:pt x="4329" y="6236"/>
                  </a:lnTo>
                  <a:lnTo>
                    <a:pt x="4292" y="6053"/>
                  </a:lnTo>
                  <a:lnTo>
                    <a:pt x="4292" y="5833"/>
                  </a:lnTo>
                  <a:lnTo>
                    <a:pt x="4256" y="5172"/>
                  </a:lnTo>
                  <a:lnTo>
                    <a:pt x="4256" y="4769"/>
                  </a:lnTo>
                  <a:lnTo>
                    <a:pt x="4256" y="4402"/>
                  </a:lnTo>
                  <a:lnTo>
                    <a:pt x="4402" y="4402"/>
                  </a:lnTo>
                  <a:lnTo>
                    <a:pt x="4476" y="4365"/>
                  </a:lnTo>
                  <a:lnTo>
                    <a:pt x="4549" y="4292"/>
                  </a:lnTo>
                  <a:lnTo>
                    <a:pt x="4549" y="4255"/>
                  </a:lnTo>
                  <a:lnTo>
                    <a:pt x="4622" y="4219"/>
                  </a:lnTo>
                  <a:lnTo>
                    <a:pt x="5209" y="3889"/>
                  </a:lnTo>
                  <a:lnTo>
                    <a:pt x="5539" y="3705"/>
                  </a:lnTo>
                  <a:lnTo>
                    <a:pt x="5686" y="3595"/>
                  </a:lnTo>
                  <a:lnTo>
                    <a:pt x="5833" y="3485"/>
                  </a:lnTo>
                  <a:lnTo>
                    <a:pt x="5980" y="3485"/>
                  </a:lnTo>
                  <a:lnTo>
                    <a:pt x="6090" y="3448"/>
                  </a:lnTo>
                  <a:lnTo>
                    <a:pt x="6126" y="3375"/>
                  </a:lnTo>
                  <a:lnTo>
                    <a:pt x="6163" y="3302"/>
                  </a:lnTo>
                  <a:lnTo>
                    <a:pt x="6163" y="3228"/>
                  </a:lnTo>
                  <a:lnTo>
                    <a:pt x="6126" y="3118"/>
                  </a:lnTo>
                  <a:lnTo>
                    <a:pt x="6090" y="3045"/>
                  </a:lnTo>
                  <a:lnTo>
                    <a:pt x="5980" y="3008"/>
                  </a:lnTo>
                  <a:lnTo>
                    <a:pt x="5576" y="2935"/>
                  </a:lnTo>
                  <a:lnTo>
                    <a:pt x="5173" y="2788"/>
                  </a:lnTo>
                  <a:lnTo>
                    <a:pt x="4769" y="2678"/>
                  </a:lnTo>
                  <a:lnTo>
                    <a:pt x="4366" y="2568"/>
                  </a:lnTo>
                  <a:lnTo>
                    <a:pt x="4366" y="2275"/>
                  </a:lnTo>
                  <a:lnTo>
                    <a:pt x="4329" y="2018"/>
                  </a:lnTo>
                  <a:lnTo>
                    <a:pt x="4256" y="1468"/>
                  </a:lnTo>
                  <a:lnTo>
                    <a:pt x="4256" y="881"/>
                  </a:lnTo>
                  <a:lnTo>
                    <a:pt x="4219" y="551"/>
                  </a:lnTo>
                  <a:lnTo>
                    <a:pt x="4182" y="257"/>
                  </a:lnTo>
                  <a:lnTo>
                    <a:pt x="4219" y="184"/>
                  </a:lnTo>
                  <a:lnTo>
                    <a:pt x="4256" y="110"/>
                  </a:lnTo>
                  <a:lnTo>
                    <a:pt x="4219" y="37"/>
                  </a:lnTo>
                  <a:lnTo>
                    <a:pt x="418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</p:grpSp>
      <p:cxnSp>
        <p:nvCxnSpPr>
          <p:cNvPr id="321" name="Shape 321"/>
          <p:cNvCxnSpPr/>
          <p:nvPr/>
        </p:nvCxnSpPr>
        <p:spPr>
          <a:xfrm>
            <a:off x="850475" y="1375233"/>
            <a:ext cx="6037800" cy="0"/>
          </a:xfrm>
          <a:prstGeom prst="straightConnector1">
            <a:avLst/>
          </a:prstGeom>
          <a:noFill/>
          <a:ln w="19050" cap="rnd" cmpd="sng">
            <a:solidFill>
              <a:srgbClr val="A4C2F4"/>
            </a:solidFill>
            <a:prstDash val="dash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Shape 470"/>
          <p:cNvSpPr/>
          <p:nvPr/>
        </p:nvSpPr>
        <p:spPr>
          <a:xfrm>
            <a:off x="7302880" y="-392483"/>
            <a:ext cx="450550" cy="744979"/>
          </a:xfrm>
          <a:custGeom>
            <a:avLst/>
            <a:gdLst/>
            <a:ahLst/>
            <a:cxnLst/>
            <a:rect l="0" t="0" r="0" b="0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1" name="Shape 471"/>
          <p:cNvSpPr/>
          <p:nvPr/>
        </p:nvSpPr>
        <p:spPr>
          <a:xfrm>
            <a:off x="-35374" y="4489284"/>
            <a:ext cx="443260" cy="672893"/>
          </a:xfrm>
          <a:custGeom>
            <a:avLst/>
            <a:gdLst/>
            <a:ahLst/>
            <a:cxnLst/>
            <a:rect l="0" t="0" r="0" b="0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2" name="Shape 472"/>
          <p:cNvSpPr/>
          <p:nvPr/>
        </p:nvSpPr>
        <p:spPr>
          <a:xfrm>
            <a:off x="8817949" y="4586215"/>
            <a:ext cx="414157" cy="677016"/>
          </a:xfrm>
          <a:custGeom>
            <a:avLst/>
            <a:gdLst/>
            <a:ahLst/>
            <a:cxnLst/>
            <a:rect l="0" t="0" r="0" b="0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3" name="Shape 473"/>
          <p:cNvSpPr/>
          <p:nvPr/>
        </p:nvSpPr>
        <p:spPr>
          <a:xfrm>
            <a:off x="8742974" y="5555569"/>
            <a:ext cx="495281" cy="453651"/>
          </a:xfrm>
          <a:custGeom>
            <a:avLst/>
            <a:gdLst/>
            <a:ahLst/>
            <a:cxnLst/>
            <a:rect l="0" t="0" r="0" b="0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4" name="Shape 474"/>
          <p:cNvSpPr/>
          <p:nvPr/>
        </p:nvSpPr>
        <p:spPr>
          <a:xfrm>
            <a:off x="8360955" y="6009221"/>
            <a:ext cx="372518" cy="513331"/>
          </a:xfrm>
          <a:custGeom>
            <a:avLst/>
            <a:gdLst/>
            <a:ahLst/>
            <a:cxnLst/>
            <a:rect l="0" t="0" r="0" b="0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5" name="Shape 475"/>
          <p:cNvSpPr/>
          <p:nvPr/>
        </p:nvSpPr>
        <p:spPr>
          <a:xfrm>
            <a:off x="-77078" y="1984025"/>
            <a:ext cx="339602" cy="534156"/>
          </a:xfrm>
          <a:custGeom>
            <a:avLst/>
            <a:gdLst/>
            <a:ahLst/>
            <a:cxnLst/>
            <a:rect l="0" t="0" r="0" b="0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6" name="Shape 476"/>
          <p:cNvSpPr/>
          <p:nvPr/>
        </p:nvSpPr>
        <p:spPr>
          <a:xfrm>
            <a:off x="8052572" y="6433681"/>
            <a:ext cx="589992" cy="552172"/>
          </a:xfrm>
          <a:custGeom>
            <a:avLst/>
            <a:gdLst/>
            <a:ahLst/>
            <a:cxnLst/>
            <a:rect l="0" t="0" r="0" b="0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7" name="Shape 477"/>
          <p:cNvSpPr/>
          <p:nvPr/>
        </p:nvSpPr>
        <p:spPr>
          <a:xfrm>
            <a:off x="8052577" y="5509769"/>
            <a:ext cx="388118" cy="545251"/>
          </a:xfrm>
          <a:custGeom>
            <a:avLst/>
            <a:gdLst/>
            <a:ahLst/>
            <a:cxnLst/>
            <a:rect l="0" t="0" r="0" b="0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8" name="Shape 478"/>
          <p:cNvSpPr/>
          <p:nvPr/>
        </p:nvSpPr>
        <p:spPr>
          <a:xfrm>
            <a:off x="7430898" y="6497562"/>
            <a:ext cx="297606" cy="281645"/>
          </a:xfrm>
          <a:custGeom>
            <a:avLst/>
            <a:gdLst/>
            <a:ahLst/>
            <a:cxnLst/>
            <a:rect l="0" t="0" r="0" b="0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9" name="Shape 479"/>
          <p:cNvSpPr/>
          <p:nvPr/>
        </p:nvSpPr>
        <p:spPr>
          <a:xfrm>
            <a:off x="8749726" y="6600167"/>
            <a:ext cx="288245" cy="245603"/>
          </a:xfrm>
          <a:custGeom>
            <a:avLst/>
            <a:gdLst/>
            <a:ahLst/>
            <a:cxnLst/>
            <a:rect l="0" t="0" r="0" b="0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0" name="Shape 480"/>
          <p:cNvSpPr/>
          <p:nvPr/>
        </p:nvSpPr>
        <p:spPr>
          <a:xfrm>
            <a:off x="8522444" y="5333706"/>
            <a:ext cx="306966" cy="513369"/>
          </a:xfrm>
          <a:custGeom>
            <a:avLst/>
            <a:gdLst/>
            <a:ahLst/>
            <a:cxnLst/>
            <a:rect l="0" t="0" r="0" b="0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1" name="Shape 481"/>
          <p:cNvSpPr/>
          <p:nvPr/>
        </p:nvSpPr>
        <p:spPr>
          <a:xfrm>
            <a:off x="8829403" y="6111825"/>
            <a:ext cx="391238" cy="385727"/>
          </a:xfrm>
          <a:custGeom>
            <a:avLst/>
            <a:gdLst/>
            <a:ahLst/>
            <a:cxnLst/>
            <a:rect l="0" t="0" r="0" b="0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2" name="Shape 482"/>
          <p:cNvSpPr/>
          <p:nvPr/>
        </p:nvSpPr>
        <p:spPr>
          <a:xfrm>
            <a:off x="8963980" y="1784958"/>
            <a:ext cx="180033" cy="498052"/>
          </a:xfrm>
          <a:custGeom>
            <a:avLst/>
            <a:gdLst/>
            <a:ahLst/>
            <a:cxnLst/>
            <a:rect l="0" t="0" r="0" b="0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3" name="Shape 483"/>
          <p:cNvSpPr/>
          <p:nvPr/>
        </p:nvSpPr>
        <p:spPr>
          <a:xfrm rot="-2426120">
            <a:off x="7110132" y="6502682"/>
            <a:ext cx="279910" cy="477295"/>
          </a:xfrm>
          <a:custGeom>
            <a:avLst/>
            <a:gdLst/>
            <a:ahLst/>
            <a:cxnLst/>
            <a:rect l="0" t="0" r="0" b="0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4" name="Shape 484"/>
          <p:cNvSpPr/>
          <p:nvPr/>
        </p:nvSpPr>
        <p:spPr>
          <a:xfrm>
            <a:off x="7659648" y="5826928"/>
            <a:ext cx="377708" cy="568851"/>
          </a:xfrm>
          <a:custGeom>
            <a:avLst/>
            <a:gdLst/>
            <a:ahLst/>
            <a:cxnLst/>
            <a:rect l="0" t="0" r="0" b="0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5" name="Shape 485"/>
          <p:cNvSpPr/>
          <p:nvPr/>
        </p:nvSpPr>
        <p:spPr>
          <a:xfrm>
            <a:off x="8797588" y="4104977"/>
            <a:ext cx="386048" cy="344087"/>
          </a:xfrm>
          <a:custGeom>
            <a:avLst/>
            <a:gdLst/>
            <a:ahLst/>
            <a:cxnLst/>
            <a:rect l="0" t="0" r="0" b="0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6" name="Shape 486"/>
          <p:cNvSpPr/>
          <p:nvPr/>
        </p:nvSpPr>
        <p:spPr>
          <a:xfrm>
            <a:off x="7782420" y="6513509"/>
            <a:ext cx="174842" cy="249763"/>
          </a:xfrm>
          <a:custGeom>
            <a:avLst/>
            <a:gdLst/>
            <a:ahLst/>
            <a:cxnLst/>
            <a:rect l="0" t="0" r="0" b="0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7" name="Shape 487"/>
          <p:cNvSpPr/>
          <p:nvPr/>
        </p:nvSpPr>
        <p:spPr>
          <a:xfrm>
            <a:off x="346878" y="811487"/>
            <a:ext cx="210213" cy="611852"/>
          </a:xfrm>
          <a:custGeom>
            <a:avLst/>
            <a:gdLst/>
            <a:ahLst/>
            <a:cxnLst/>
            <a:rect l="0" t="0" r="0" b="0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8" name="Shape 488"/>
          <p:cNvSpPr/>
          <p:nvPr/>
        </p:nvSpPr>
        <p:spPr>
          <a:xfrm>
            <a:off x="645011" y="474615"/>
            <a:ext cx="414157" cy="677016"/>
          </a:xfrm>
          <a:custGeom>
            <a:avLst/>
            <a:gdLst/>
            <a:ahLst/>
            <a:cxnLst/>
            <a:rect l="0" t="0" r="0" b="0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9" name="Shape 489"/>
          <p:cNvSpPr/>
          <p:nvPr/>
        </p:nvSpPr>
        <p:spPr>
          <a:xfrm>
            <a:off x="8318810" y="-39763"/>
            <a:ext cx="456818" cy="567451"/>
          </a:xfrm>
          <a:custGeom>
            <a:avLst/>
            <a:gdLst/>
            <a:ahLst/>
            <a:cxnLst/>
            <a:rect l="0" t="0" r="0" b="0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0" name="Shape 490"/>
          <p:cNvSpPr/>
          <p:nvPr/>
        </p:nvSpPr>
        <p:spPr>
          <a:xfrm>
            <a:off x="-8" y="1351155"/>
            <a:ext cx="372518" cy="513331"/>
          </a:xfrm>
          <a:custGeom>
            <a:avLst/>
            <a:gdLst/>
            <a:ahLst/>
            <a:cxnLst/>
            <a:rect l="0" t="0" r="0" b="0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1" name="Shape 491"/>
          <p:cNvSpPr/>
          <p:nvPr/>
        </p:nvSpPr>
        <p:spPr>
          <a:xfrm>
            <a:off x="8699356" y="238816"/>
            <a:ext cx="521292" cy="718656"/>
          </a:xfrm>
          <a:custGeom>
            <a:avLst/>
            <a:gdLst/>
            <a:ahLst/>
            <a:cxnLst/>
            <a:rect l="0" t="0" r="0" b="0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2" name="Shape 492"/>
          <p:cNvSpPr/>
          <p:nvPr/>
        </p:nvSpPr>
        <p:spPr>
          <a:xfrm>
            <a:off x="700454" y="6076801"/>
            <a:ext cx="504670" cy="534169"/>
          </a:xfrm>
          <a:custGeom>
            <a:avLst/>
            <a:gdLst/>
            <a:ahLst/>
            <a:cxnLst/>
            <a:rect l="0" t="0" r="0" b="0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3" name="Shape 493"/>
          <p:cNvSpPr/>
          <p:nvPr/>
        </p:nvSpPr>
        <p:spPr>
          <a:xfrm>
            <a:off x="258967" y="-115001"/>
            <a:ext cx="470320" cy="589613"/>
          </a:xfrm>
          <a:custGeom>
            <a:avLst/>
            <a:gdLst/>
            <a:ahLst/>
            <a:cxnLst/>
            <a:rect l="0" t="0" r="0" b="0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4" name="Shape 494"/>
          <p:cNvSpPr/>
          <p:nvPr/>
        </p:nvSpPr>
        <p:spPr>
          <a:xfrm>
            <a:off x="-35016" y="5434125"/>
            <a:ext cx="339602" cy="534156"/>
          </a:xfrm>
          <a:custGeom>
            <a:avLst/>
            <a:gdLst/>
            <a:ahLst/>
            <a:cxnLst/>
            <a:rect l="0" t="0" r="0" b="0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5" name="Shape 495"/>
          <p:cNvSpPr/>
          <p:nvPr/>
        </p:nvSpPr>
        <p:spPr>
          <a:xfrm>
            <a:off x="721259" y="6664025"/>
            <a:ext cx="463059" cy="237283"/>
          </a:xfrm>
          <a:custGeom>
            <a:avLst/>
            <a:gdLst/>
            <a:ahLst/>
            <a:cxnLst/>
            <a:rect l="0" t="0" r="0" b="0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6" name="Shape 496"/>
          <p:cNvSpPr/>
          <p:nvPr/>
        </p:nvSpPr>
        <p:spPr>
          <a:xfrm>
            <a:off x="-243128" y="72281"/>
            <a:ext cx="589992" cy="552172"/>
          </a:xfrm>
          <a:custGeom>
            <a:avLst/>
            <a:gdLst/>
            <a:ahLst/>
            <a:cxnLst/>
            <a:rect l="0" t="0" r="0" b="0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7" name="Shape 497"/>
          <p:cNvSpPr/>
          <p:nvPr/>
        </p:nvSpPr>
        <p:spPr>
          <a:xfrm>
            <a:off x="7842052" y="-134498"/>
            <a:ext cx="388118" cy="545251"/>
          </a:xfrm>
          <a:custGeom>
            <a:avLst/>
            <a:gdLst/>
            <a:ahLst/>
            <a:cxnLst/>
            <a:rect l="0" t="0" r="0" b="0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8" name="Shape 498"/>
          <p:cNvSpPr/>
          <p:nvPr/>
        </p:nvSpPr>
        <p:spPr>
          <a:xfrm>
            <a:off x="-38626" y="772062"/>
            <a:ext cx="297606" cy="281645"/>
          </a:xfrm>
          <a:custGeom>
            <a:avLst/>
            <a:gdLst/>
            <a:ahLst/>
            <a:cxnLst/>
            <a:rect l="0" t="0" r="0" b="0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9" name="Shape 499"/>
          <p:cNvSpPr/>
          <p:nvPr/>
        </p:nvSpPr>
        <p:spPr>
          <a:xfrm>
            <a:off x="1403776" y="15333"/>
            <a:ext cx="288245" cy="245603"/>
          </a:xfrm>
          <a:custGeom>
            <a:avLst/>
            <a:gdLst/>
            <a:ahLst/>
            <a:cxnLst/>
            <a:rect l="0" t="0" r="0" b="0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0" name="Shape 500"/>
          <p:cNvSpPr/>
          <p:nvPr/>
        </p:nvSpPr>
        <p:spPr>
          <a:xfrm>
            <a:off x="955990" y="-76221"/>
            <a:ext cx="323616" cy="428728"/>
          </a:xfrm>
          <a:custGeom>
            <a:avLst/>
            <a:gdLst/>
            <a:ahLst/>
            <a:cxnLst/>
            <a:rect l="0" t="0" r="0" b="0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1" name="Shape 501"/>
          <p:cNvSpPr/>
          <p:nvPr/>
        </p:nvSpPr>
        <p:spPr>
          <a:xfrm>
            <a:off x="1333294" y="6237940"/>
            <a:ext cx="306966" cy="513369"/>
          </a:xfrm>
          <a:custGeom>
            <a:avLst/>
            <a:gdLst/>
            <a:ahLst/>
            <a:cxnLst/>
            <a:rect l="0" t="0" r="0" b="0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2" name="Shape 502"/>
          <p:cNvSpPr/>
          <p:nvPr/>
        </p:nvSpPr>
        <p:spPr>
          <a:xfrm>
            <a:off x="91624" y="6070569"/>
            <a:ext cx="416228" cy="546651"/>
          </a:xfrm>
          <a:custGeom>
            <a:avLst/>
            <a:gdLst/>
            <a:ahLst/>
            <a:cxnLst/>
            <a:rect l="0" t="0" r="0" b="0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3" name="Shape 503"/>
          <p:cNvSpPr/>
          <p:nvPr/>
        </p:nvSpPr>
        <p:spPr>
          <a:xfrm>
            <a:off x="1525678" y="6548458"/>
            <a:ext cx="391238" cy="385727"/>
          </a:xfrm>
          <a:custGeom>
            <a:avLst/>
            <a:gdLst/>
            <a:ahLst/>
            <a:cxnLst/>
            <a:rect l="0" t="0" r="0" b="0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4" name="Shape 504"/>
          <p:cNvSpPr/>
          <p:nvPr/>
        </p:nvSpPr>
        <p:spPr>
          <a:xfrm>
            <a:off x="2705" y="6533642"/>
            <a:ext cx="180033" cy="498052"/>
          </a:xfrm>
          <a:custGeom>
            <a:avLst/>
            <a:gdLst/>
            <a:ahLst/>
            <a:cxnLst/>
            <a:rect l="0" t="0" r="0" b="0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5" name="Shape 505"/>
          <p:cNvSpPr/>
          <p:nvPr/>
        </p:nvSpPr>
        <p:spPr>
          <a:xfrm rot="1920548">
            <a:off x="8225551" y="833700"/>
            <a:ext cx="501522" cy="567409"/>
          </a:xfrm>
          <a:custGeom>
            <a:avLst/>
            <a:gdLst/>
            <a:ahLst/>
            <a:cxnLst/>
            <a:rect l="0" t="0" r="0" b="0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6" name="Shape 506"/>
          <p:cNvSpPr/>
          <p:nvPr/>
        </p:nvSpPr>
        <p:spPr>
          <a:xfrm>
            <a:off x="346868" y="5418857"/>
            <a:ext cx="479681" cy="452289"/>
          </a:xfrm>
          <a:custGeom>
            <a:avLst/>
            <a:gdLst/>
            <a:ahLst/>
            <a:cxnLst/>
            <a:rect l="0" t="0" r="0" b="0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7" name="Shape 507"/>
          <p:cNvSpPr/>
          <p:nvPr/>
        </p:nvSpPr>
        <p:spPr>
          <a:xfrm rot="-5400000">
            <a:off x="7949629" y="482234"/>
            <a:ext cx="373208" cy="357966"/>
          </a:xfrm>
          <a:custGeom>
            <a:avLst/>
            <a:gdLst/>
            <a:ahLst/>
            <a:cxnLst/>
            <a:rect l="0" t="0" r="0" b="0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8" name="Shape 508"/>
          <p:cNvSpPr/>
          <p:nvPr/>
        </p:nvSpPr>
        <p:spPr>
          <a:xfrm>
            <a:off x="8801760" y="1053695"/>
            <a:ext cx="377708" cy="568851"/>
          </a:xfrm>
          <a:custGeom>
            <a:avLst/>
            <a:gdLst/>
            <a:ahLst/>
            <a:cxnLst/>
            <a:rect l="0" t="0" r="0" b="0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9" name="Shape 509"/>
          <p:cNvSpPr/>
          <p:nvPr/>
        </p:nvSpPr>
        <p:spPr>
          <a:xfrm>
            <a:off x="258963" y="6610610"/>
            <a:ext cx="386048" cy="344087"/>
          </a:xfrm>
          <a:custGeom>
            <a:avLst/>
            <a:gdLst/>
            <a:ahLst/>
            <a:cxnLst/>
            <a:rect l="0" t="0" r="0" b="0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0" name="Shape 510"/>
          <p:cNvSpPr/>
          <p:nvPr/>
        </p:nvSpPr>
        <p:spPr>
          <a:xfrm>
            <a:off x="8699345" y="1535209"/>
            <a:ext cx="174842" cy="249763"/>
          </a:xfrm>
          <a:custGeom>
            <a:avLst/>
            <a:gdLst/>
            <a:ahLst/>
            <a:cxnLst/>
            <a:rect l="0" t="0" r="0" b="0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 txBox="1">
            <a:spLocks noGrp="1"/>
          </p:cNvSpPr>
          <p:nvPr>
            <p:ph type="body" idx="1"/>
          </p:nvPr>
        </p:nvSpPr>
        <p:spPr>
          <a:xfrm>
            <a:off x="2159325" y="2882400"/>
            <a:ext cx="4825500" cy="109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87350" algn="ctr" rtl="0">
              <a:spcBef>
                <a:spcPts val="600"/>
              </a:spcBef>
              <a:spcAft>
                <a:spcPts val="0"/>
              </a:spcAft>
              <a:buClr>
                <a:srgbClr val="1C4587"/>
              </a:buClr>
              <a:buSzPts val="2500"/>
              <a:buChar char="✘"/>
              <a:defRPr sz="2500" b="1">
                <a:solidFill>
                  <a:srgbClr val="1C4587"/>
                </a:solidFill>
              </a:defRPr>
            </a:lvl1pPr>
            <a:lvl2pPr marL="914400" lvl="1" indent="-387350" algn="ct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✗"/>
              <a:defRPr sz="2500" b="1">
                <a:solidFill>
                  <a:srgbClr val="1C4587"/>
                </a:solidFill>
              </a:defRPr>
            </a:lvl2pPr>
            <a:lvl3pPr marL="1371600" lvl="2" indent="-387350" algn="ct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■"/>
              <a:defRPr sz="2500" b="1">
                <a:solidFill>
                  <a:srgbClr val="1C4587"/>
                </a:solidFill>
              </a:defRPr>
            </a:lvl3pPr>
            <a:lvl4pPr marL="1828800" lvl="3" indent="-387350" algn="ct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●"/>
              <a:defRPr sz="2500" b="1">
                <a:solidFill>
                  <a:srgbClr val="1C4587"/>
                </a:solidFill>
              </a:defRPr>
            </a:lvl4pPr>
            <a:lvl5pPr marL="2286000" lvl="4" indent="-387350" algn="ct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○"/>
              <a:defRPr sz="2500" b="1">
                <a:solidFill>
                  <a:srgbClr val="1C4587"/>
                </a:solidFill>
              </a:defRPr>
            </a:lvl5pPr>
            <a:lvl6pPr marL="2743200" lvl="5" indent="-387350" algn="ct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■"/>
              <a:defRPr sz="2500" b="1">
                <a:solidFill>
                  <a:srgbClr val="1C4587"/>
                </a:solidFill>
              </a:defRPr>
            </a:lvl6pPr>
            <a:lvl7pPr marL="3200400" lvl="6" indent="-387350" algn="ct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●"/>
              <a:defRPr sz="2500" b="1">
                <a:solidFill>
                  <a:srgbClr val="1C4587"/>
                </a:solidFill>
              </a:defRPr>
            </a:lvl7pPr>
            <a:lvl8pPr marL="3657600" lvl="7" indent="-387350" algn="ct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○"/>
              <a:defRPr sz="2500" b="1">
                <a:solidFill>
                  <a:srgbClr val="1C4587"/>
                </a:solidFill>
              </a:defRPr>
            </a:lvl8pPr>
            <a:lvl9pPr marL="4114800" lvl="8" indent="-387350" algn="ct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■"/>
              <a:defRPr sz="2500" b="1">
                <a:solidFill>
                  <a:srgbClr val="1C4587"/>
                </a:solidFill>
              </a:defRPr>
            </a:lvl9pPr>
          </a:lstStyle>
          <a:p>
            <a:endParaRPr/>
          </a:p>
        </p:txBody>
      </p:sp>
      <p:sp>
        <p:nvSpPr>
          <p:cNvPr id="247" name="Shape 247"/>
          <p:cNvSpPr/>
          <p:nvPr/>
        </p:nvSpPr>
        <p:spPr>
          <a:xfrm>
            <a:off x="7302880" y="-392483"/>
            <a:ext cx="450550" cy="744979"/>
          </a:xfrm>
          <a:custGeom>
            <a:avLst/>
            <a:gdLst/>
            <a:ahLst/>
            <a:cxnLst/>
            <a:rect l="0" t="0" r="0" b="0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8" name="Shape 248"/>
          <p:cNvSpPr/>
          <p:nvPr/>
        </p:nvSpPr>
        <p:spPr>
          <a:xfrm>
            <a:off x="-35374" y="4489284"/>
            <a:ext cx="443260" cy="672893"/>
          </a:xfrm>
          <a:custGeom>
            <a:avLst/>
            <a:gdLst/>
            <a:ahLst/>
            <a:cxnLst/>
            <a:rect l="0" t="0" r="0" b="0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9" name="Shape 249"/>
          <p:cNvSpPr/>
          <p:nvPr/>
        </p:nvSpPr>
        <p:spPr>
          <a:xfrm>
            <a:off x="8817949" y="4586215"/>
            <a:ext cx="414157" cy="677016"/>
          </a:xfrm>
          <a:custGeom>
            <a:avLst/>
            <a:gdLst/>
            <a:ahLst/>
            <a:cxnLst/>
            <a:rect l="0" t="0" r="0" b="0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0" name="Shape 250"/>
          <p:cNvSpPr/>
          <p:nvPr/>
        </p:nvSpPr>
        <p:spPr>
          <a:xfrm>
            <a:off x="8742974" y="5555569"/>
            <a:ext cx="495281" cy="453651"/>
          </a:xfrm>
          <a:custGeom>
            <a:avLst/>
            <a:gdLst/>
            <a:ahLst/>
            <a:cxnLst/>
            <a:rect l="0" t="0" r="0" b="0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1" name="Shape 251"/>
          <p:cNvSpPr/>
          <p:nvPr/>
        </p:nvSpPr>
        <p:spPr>
          <a:xfrm>
            <a:off x="8360955" y="6009221"/>
            <a:ext cx="372518" cy="513331"/>
          </a:xfrm>
          <a:custGeom>
            <a:avLst/>
            <a:gdLst/>
            <a:ahLst/>
            <a:cxnLst/>
            <a:rect l="0" t="0" r="0" b="0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2" name="Shape 252"/>
          <p:cNvSpPr/>
          <p:nvPr/>
        </p:nvSpPr>
        <p:spPr>
          <a:xfrm>
            <a:off x="-77078" y="1984025"/>
            <a:ext cx="339602" cy="534156"/>
          </a:xfrm>
          <a:custGeom>
            <a:avLst/>
            <a:gdLst/>
            <a:ahLst/>
            <a:cxnLst/>
            <a:rect l="0" t="0" r="0" b="0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3" name="Shape 253"/>
          <p:cNvSpPr/>
          <p:nvPr/>
        </p:nvSpPr>
        <p:spPr>
          <a:xfrm>
            <a:off x="8052572" y="6433681"/>
            <a:ext cx="589992" cy="552172"/>
          </a:xfrm>
          <a:custGeom>
            <a:avLst/>
            <a:gdLst/>
            <a:ahLst/>
            <a:cxnLst/>
            <a:rect l="0" t="0" r="0" b="0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4" name="Shape 254"/>
          <p:cNvSpPr/>
          <p:nvPr/>
        </p:nvSpPr>
        <p:spPr>
          <a:xfrm>
            <a:off x="8052577" y="5509769"/>
            <a:ext cx="388118" cy="545251"/>
          </a:xfrm>
          <a:custGeom>
            <a:avLst/>
            <a:gdLst/>
            <a:ahLst/>
            <a:cxnLst/>
            <a:rect l="0" t="0" r="0" b="0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5" name="Shape 255"/>
          <p:cNvSpPr/>
          <p:nvPr/>
        </p:nvSpPr>
        <p:spPr>
          <a:xfrm>
            <a:off x="7430898" y="6497562"/>
            <a:ext cx="297606" cy="281645"/>
          </a:xfrm>
          <a:custGeom>
            <a:avLst/>
            <a:gdLst/>
            <a:ahLst/>
            <a:cxnLst/>
            <a:rect l="0" t="0" r="0" b="0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6" name="Shape 256"/>
          <p:cNvSpPr/>
          <p:nvPr/>
        </p:nvSpPr>
        <p:spPr>
          <a:xfrm>
            <a:off x="8749726" y="6600167"/>
            <a:ext cx="288245" cy="245603"/>
          </a:xfrm>
          <a:custGeom>
            <a:avLst/>
            <a:gdLst/>
            <a:ahLst/>
            <a:cxnLst/>
            <a:rect l="0" t="0" r="0" b="0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7" name="Shape 257"/>
          <p:cNvSpPr/>
          <p:nvPr/>
        </p:nvSpPr>
        <p:spPr>
          <a:xfrm>
            <a:off x="8522444" y="5333706"/>
            <a:ext cx="306966" cy="513369"/>
          </a:xfrm>
          <a:custGeom>
            <a:avLst/>
            <a:gdLst/>
            <a:ahLst/>
            <a:cxnLst/>
            <a:rect l="0" t="0" r="0" b="0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8" name="Shape 258"/>
          <p:cNvSpPr/>
          <p:nvPr/>
        </p:nvSpPr>
        <p:spPr>
          <a:xfrm>
            <a:off x="8829403" y="6111825"/>
            <a:ext cx="391238" cy="385727"/>
          </a:xfrm>
          <a:custGeom>
            <a:avLst/>
            <a:gdLst/>
            <a:ahLst/>
            <a:cxnLst/>
            <a:rect l="0" t="0" r="0" b="0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9" name="Shape 259"/>
          <p:cNvSpPr/>
          <p:nvPr/>
        </p:nvSpPr>
        <p:spPr>
          <a:xfrm>
            <a:off x="8963980" y="1784958"/>
            <a:ext cx="180033" cy="498052"/>
          </a:xfrm>
          <a:custGeom>
            <a:avLst/>
            <a:gdLst/>
            <a:ahLst/>
            <a:cxnLst/>
            <a:rect l="0" t="0" r="0" b="0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0" name="Shape 260"/>
          <p:cNvSpPr/>
          <p:nvPr/>
        </p:nvSpPr>
        <p:spPr>
          <a:xfrm rot="-2426120">
            <a:off x="7110132" y="6502682"/>
            <a:ext cx="279910" cy="477295"/>
          </a:xfrm>
          <a:custGeom>
            <a:avLst/>
            <a:gdLst/>
            <a:ahLst/>
            <a:cxnLst/>
            <a:rect l="0" t="0" r="0" b="0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1" name="Shape 261"/>
          <p:cNvSpPr/>
          <p:nvPr/>
        </p:nvSpPr>
        <p:spPr>
          <a:xfrm>
            <a:off x="7659648" y="5826928"/>
            <a:ext cx="377708" cy="568851"/>
          </a:xfrm>
          <a:custGeom>
            <a:avLst/>
            <a:gdLst/>
            <a:ahLst/>
            <a:cxnLst/>
            <a:rect l="0" t="0" r="0" b="0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2" name="Shape 262"/>
          <p:cNvSpPr/>
          <p:nvPr/>
        </p:nvSpPr>
        <p:spPr>
          <a:xfrm>
            <a:off x="8797588" y="4104977"/>
            <a:ext cx="386048" cy="344087"/>
          </a:xfrm>
          <a:custGeom>
            <a:avLst/>
            <a:gdLst/>
            <a:ahLst/>
            <a:cxnLst/>
            <a:rect l="0" t="0" r="0" b="0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3" name="Shape 263"/>
          <p:cNvSpPr/>
          <p:nvPr/>
        </p:nvSpPr>
        <p:spPr>
          <a:xfrm>
            <a:off x="7782420" y="6513509"/>
            <a:ext cx="174842" cy="249763"/>
          </a:xfrm>
          <a:custGeom>
            <a:avLst/>
            <a:gdLst/>
            <a:ahLst/>
            <a:cxnLst/>
            <a:rect l="0" t="0" r="0" b="0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4" name="Shape 264"/>
          <p:cNvSpPr/>
          <p:nvPr/>
        </p:nvSpPr>
        <p:spPr>
          <a:xfrm>
            <a:off x="346878" y="811487"/>
            <a:ext cx="210213" cy="611852"/>
          </a:xfrm>
          <a:custGeom>
            <a:avLst/>
            <a:gdLst/>
            <a:ahLst/>
            <a:cxnLst/>
            <a:rect l="0" t="0" r="0" b="0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5" name="Shape 265"/>
          <p:cNvSpPr/>
          <p:nvPr/>
        </p:nvSpPr>
        <p:spPr>
          <a:xfrm>
            <a:off x="645011" y="474615"/>
            <a:ext cx="414157" cy="677016"/>
          </a:xfrm>
          <a:custGeom>
            <a:avLst/>
            <a:gdLst/>
            <a:ahLst/>
            <a:cxnLst/>
            <a:rect l="0" t="0" r="0" b="0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6" name="Shape 266"/>
          <p:cNvSpPr/>
          <p:nvPr/>
        </p:nvSpPr>
        <p:spPr>
          <a:xfrm>
            <a:off x="8318810" y="-39763"/>
            <a:ext cx="456818" cy="567451"/>
          </a:xfrm>
          <a:custGeom>
            <a:avLst/>
            <a:gdLst/>
            <a:ahLst/>
            <a:cxnLst/>
            <a:rect l="0" t="0" r="0" b="0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7" name="Shape 267"/>
          <p:cNvSpPr/>
          <p:nvPr/>
        </p:nvSpPr>
        <p:spPr>
          <a:xfrm>
            <a:off x="-8" y="1351155"/>
            <a:ext cx="372518" cy="513331"/>
          </a:xfrm>
          <a:custGeom>
            <a:avLst/>
            <a:gdLst/>
            <a:ahLst/>
            <a:cxnLst/>
            <a:rect l="0" t="0" r="0" b="0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8" name="Shape 268"/>
          <p:cNvSpPr/>
          <p:nvPr/>
        </p:nvSpPr>
        <p:spPr>
          <a:xfrm>
            <a:off x="8699356" y="238816"/>
            <a:ext cx="521292" cy="718656"/>
          </a:xfrm>
          <a:custGeom>
            <a:avLst/>
            <a:gdLst/>
            <a:ahLst/>
            <a:cxnLst/>
            <a:rect l="0" t="0" r="0" b="0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9" name="Shape 269"/>
          <p:cNvSpPr/>
          <p:nvPr/>
        </p:nvSpPr>
        <p:spPr>
          <a:xfrm>
            <a:off x="700454" y="6076801"/>
            <a:ext cx="504670" cy="534169"/>
          </a:xfrm>
          <a:custGeom>
            <a:avLst/>
            <a:gdLst/>
            <a:ahLst/>
            <a:cxnLst/>
            <a:rect l="0" t="0" r="0" b="0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0" name="Shape 270"/>
          <p:cNvSpPr/>
          <p:nvPr/>
        </p:nvSpPr>
        <p:spPr>
          <a:xfrm>
            <a:off x="258967" y="-115001"/>
            <a:ext cx="470320" cy="589613"/>
          </a:xfrm>
          <a:custGeom>
            <a:avLst/>
            <a:gdLst/>
            <a:ahLst/>
            <a:cxnLst/>
            <a:rect l="0" t="0" r="0" b="0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1" name="Shape 271"/>
          <p:cNvSpPr/>
          <p:nvPr/>
        </p:nvSpPr>
        <p:spPr>
          <a:xfrm>
            <a:off x="-35016" y="5434125"/>
            <a:ext cx="339602" cy="534156"/>
          </a:xfrm>
          <a:custGeom>
            <a:avLst/>
            <a:gdLst/>
            <a:ahLst/>
            <a:cxnLst/>
            <a:rect l="0" t="0" r="0" b="0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2" name="Shape 272"/>
          <p:cNvSpPr/>
          <p:nvPr/>
        </p:nvSpPr>
        <p:spPr>
          <a:xfrm>
            <a:off x="721259" y="6664025"/>
            <a:ext cx="463059" cy="237283"/>
          </a:xfrm>
          <a:custGeom>
            <a:avLst/>
            <a:gdLst/>
            <a:ahLst/>
            <a:cxnLst/>
            <a:rect l="0" t="0" r="0" b="0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3" name="Shape 273"/>
          <p:cNvSpPr/>
          <p:nvPr/>
        </p:nvSpPr>
        <p:spPr>
          <a:xfrm>
            <a:off x="-243128" y="72281"/>
            <a:ext cx="589992" cy="552172"/>
          </a:xfrm>
          <a:custGeom>
            <a:avLst/>
            <a:gdLst/>
            <a:ahLst/>
            <a:cxnLst/>
            <a:rect l="0" t="0" r="0" b="0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4" name="Shape 274"/>
          <p:cNvSpPr/>
          <p:nvPr/>
        </p:nvSpPr>
        <p:spPr>
          <a:xfrm>
            <a:off x="7842052" y="-134498"/>
            <a:ext cx="388118" cy="545251"/>
          </a:xfrm>
          <a:custGeom>
            <a:avLst/>
            <a:gdLst/>
            <a:ahLst/>
            <a:cxnLst/>
            <a:rect l="0" t="0" r="0" b="0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5" name="Shape 275"/>
          <p:cNvSpPr/>
          <p:nvPr/>
        </p:nvSpPr>
        <p:spPr>
          <a:xfrm>
            <a:off x="-38626" y="772062"/>
            <a:ext cx="297606" cy="281645"/>
          </a:xfrm>
          <a:custGeom>
            <a:avLst/>
            <a:gdLst/>
            <a:ahLst/>
            <a:cxnLst/>
            <a:rect l="0" t="0" r="0" b="0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6" name="Shape 276"/>
          <p:cNvSpPr/>
          <p:nvPr/>
        </p:nvSpPr>
        <p:spPr>
          <a:xfrm>
            <a:off x="1403776" y="15333"/>
            <a:ext cx="288245" cy="245603"/>
          </a:xfrm>
          <a:custGeom>
            <a:avLst/>
            <a:gdLst/>
            <a:ahLst/>
            <a:cxnLst/>
            <a:rect l="0" t="0" r="0" b="0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7" name="Shape 277"/>
          <p:cNvSpPr/>
          <p:nvPr/>
        </p:nvSpPr>
        <p:spPr>
          <a:xfrm>
            <a:off x="955990" y="-76221"/>
            <a:ext cx="323616" cy="428728"/>
          </a:xfrm>
          <a:custGeom>
            <a:avLst/>
            <a:gdLst/>
            <a:ahLst/>
            <a:cxnLst/>
            <a:rect l="0" t="0" r="0" b="0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8" name="Shape 278"/>
          <p:cNvSpPr/>
          <p:nvPr/>
        </p:nvSpPr>
        <p:spPr>
          <a:xfrm>
            <a:off x="1333294" y="6237940"/>
            <a:ext cx="306966" cy="513369"/>
          </a:xfrm>
          <a:custGeom>
            <a:avLst/>
            <a:gdLst/>
            <a:ahLst/>
            <a:cxnLst/>
            <a:rect l="0" t="0" r="0" b="0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9" name="Shape 279"/>
          <p:cNvSpPr/>
          <p:nvPr/>
        </p:nvSpPr>
        <p:spPr>
          <a:xfrm>
            <a:off x="91624" y="6070569"/>
            <a:ext cx="416228" cy="546651"/>
          </a:xfrm>
          <a:custGeom>
            <a:avLst/>
            <a:gdLst/>
            <a:ahLst/>
            <a:cxnLst/>
            <a:rect l="0" t="0" r="0" b="0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0" name="Shape 280"/>
          <p:cNvSpPr/>
          <p:nvPr/>
        </p:nvSpPr>
        <p:spPr>
          <a:xfrm>
            <a:off x="1525678" y="6548458"/>
            <a:ext cx="391238" cy="385727"/>
          </a:xfrm>
          <a:custGeom>
            <a:avLst/>
            <a:gdLst/>
            <a:ahLst/>
            <a:cxnLst/>
            <a:rect l="0" t="0" r="0" b="0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1" name="Shape 281"/>
          <p:cNvSpPr/>
          <p:nvPr/>
        </p:nvSpPr>
        <p:spPr>
          <a:xfrm>
            <a:off x="2705" y="6533642"/>
            <a:ext cx="180033" cy="498052"/>
          </a:xfrm>
          <a:custGeom>
            <a:avLst/>
            <a:gdLst/>
            <a:ahLst/>
            <a:cxnLst/>
            <a:rect l="0" t="0" r="0" b="0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2" name="Shape 282"/>
          <p:cNvSpPr/>
          <p:nvPr/>
        </p:nvSpPr>
        <p:spPr>
          <a:xfrm rot="1920548">
            <a:off x="8225551" y="833700"/>
            <a:ext cx="501522" cy="567409"/>
          </a:xfrm>
          <a:custGeom>
            <a:avLst/>
            <a:gdLst/>
            <a:ahLst/>
            <a:cxnLst/>
            <a:rect l="0" t="0" r="0" b="0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3" name="Shape 283"/>
          <p:cNvSpPr/>
          <p:nvPr/>
        </p:nvSpPr>
        <p:spPr>
          <a:xfrm>
            <a:off x="346868" y="5418857"/>
            <a:ext cx="479681" cy="452289"/>
          </a:xfrm>
          <a:custGeom>
            <a:avLst/>
            <a:gdLst/>
            <a:ahLst/>
            <a:cxnLst/>
            <a:rect l="0" t="0" r="0" b="0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4" name="Shape 284"/>
          <p:cNvSpPr/>
          <p:nvPr/>
        </p:nvSpPr>
        <p:spPr>
          <a:xfrm rot="-5400000">
            <a:off x="7949629" y="482234"/>
            <a:ext cx="373208" cy="357966"/>
          </a:xfrm>
          <a:custGeom>
            <a:avLst/>
            <a:gdLst/>
            <a:ahLst/>
            <a:cxnLst/>
            <a:rect l="0" t="0" r="0" b="0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5" name="Shape 285"/>
          <p:cNvSpPr/>
          <p:nvPr/>
        </p:nvSpPr>
        <p:spPr>
          <a:xfrm>
            <a:off x="8801760" y="1053695"/>
            <a:ext cx="377708" cy="568851"/>
          </a:xfrm>
          <a:custGeom>
            <a:avLst/>
            <a:gdLst/>
            <a:ahLst/>
            <a:cxnLst/>
            <a:rect l="0" t="0" r="0" b="0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6" name="Shape 286"/>
          <p:cNvSpPr/>
          <p:nvPr/>
        </p:nvSpPr>
        <p:spPr>
          <a:xfrm>
            <a:off x="258963" y="6610610"/>
            <a:ext cx="386048" cy="344087"/>
          </a:xfrm>
          <a:custGeom>
            <a:avLst/>
            <a:gdLst/>
            <a:ahLst/>
            <a:cxnLst/>
            <a:rect l="0" t="0" r="0" b="0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7" name="Shape 287"/>
          <p:cNvSpPr/>
          <p:nvPr/>
        </p:nvSpPr>
        <p:spPr>
          <a:xfrm>
            <a:off x="8699345" y="1535209"/>
            <a:ext cx="174842" cy="249763"/>
          </a:xfrm>
          <a:custGeom>
            <a:avLst/>
            <a:gdLst/>
            <a:ahLst/>
            <a:cxnLst/>
            <a:rect l="0" t="0" r="0" b="0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70481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Shape 6"/>
          <p:cNvGrpSpPr/>
          <p:nvPr/>
        </p:nvGrpSpPr>
        <p:grpSpPr>
          <a:xfrm>
            <a:off x="-6" y="-31"/>
            <a:ext cx="9143797" cy="6857837"/>
            <a:chOff x="239950" y="872550"/>
            <a:chExt cx="7042900" cy="3961625"/>
          </a:xfrm>
        </p:grpSpPr>
        <p:sp>
          <p:nvSpPr>
            <p:cNvPr id="7" name="Shape 7"/>
            <p:cNvSpPr/>
            <p:nvPr/>
          </p:nvSpPr>
          <p:spPr>
            <a:xfrm>
              <a:off x="239950" y="872550"/>
              <a:ext cx="7042900" cy="3961625"/>
            </a:xfrm>
            <a:custGeom>
              <a:avLst/>
              <a:gdLst/>
              <a:ahLst/>
              <a:cxnLst/>
              <a:rect l="0" t="0" r="0" b="0"/>
              <a:pathLst>
                <a:path w="281716" h="158465" fill="none" extrusionOk="0">
                  <a:moveTo>
                    <a:pt x="0" y="0"/>
                  </a:moveTo>
                  <a:lnTo>
                    <a:pt x="281715" y="0"/>
                  </a:lnTo>
                  <a:lnTo>
                    <a:pt x="281715" y="158464"/>
                  </a:lnTo>
                  <a:lnTo>
                    <a:pt x="0" y="15846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Shape 8"/>
            <p:cNvSpPr/>
            <p:nvPr/>
          </p:nvSpPr>
          <p:spPr>
            <a:xfrm>
              <a:off x="239950" y="47617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Shape 9"/>
            <p:cNvSpPr/>
            <p:nvPr/>
          </p:nvSpPr>
          <p:spPr>
            <a:xfrm>
              <a:off x="239950" y="46901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Shape 10"/>
            <p:cNvSpPr/>
            <p:nvPr/>
          </p:nvSpPr>
          <p:spPr>
            <a:xfrm>
              <a:off x="239950" y="46177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Shape 11"/>
            <p:cNvSpPr/>
            <p:nvPr/>
          </p:nvSpPr>
          <p:spPr>
            <a:xfrm>
              <a:off x="239950" y="45462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Shape 12"/>
            <p:cNvSpPr/>
            <p:nvPr/>
          </p:nvSpPr>
          <p:spPr>
            <a:xfrm>
              <a:off x="239950" y="44737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Shape 13"/>
            <p:cNvSpPr/>
            <p:nvPr/>
          </p:nvSpPr>
          <p:spPr>
            <a:xfrm>
              <a:off x="239950" y="44022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Shape 14"/>
            <p:cNvSpPr/>
            <p:nvPr/>
          </p:nvSpPr>
          <p:spPr>
            <a:xfrm>
              <a:off x="239950" y="43297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Shape 15"/>
            <p:cNvSpPr/>
            <p:nvPr/>
          </p:nvSpPr>
          <p:spPr>
            <a:xfrm>
              <a:off x="239950" y="42582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Shape 16"/>
            <p:cNvSpPr/>
            <p:nvPr/>
          </p:nvSpPr>
          <p:spPr>
            <a:xfrm>
              <a:off x="239950" y="41858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Shape 17"/>
            <p:cNvSpPr/>
            <p:nvPr/>
          </p:nvSpPr>
          <p:spPr>
            <a:xfrm>
              <a:off x="239950" y="41142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Shape 18"/>
            <p:cNvSpPr/>
            <p:nvPr/>
          </p:nvSpPr>
          <p:spPr>
            <a:xfrm>
              <a:off x="239950" y="40418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Shape 19"/>
            <p:cNvSpPr/>
            <p:nvPr/>
          </p:nvSpPr>
          <p:spPr>
            <a:xfrm>
              <a:off x="239950" y="39693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Shape 20"/>
            <p:cNvSpPr/>
            <p:nvPr/>
          </p:nvSpPr>
          <p:spPr>
            <a:xfrm>
              <a:off x="239950" y="38978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Shape 21"/>
            <p:cNvSpPr/>
            <p:nvPr/>
          </p:nvSpPr>
          <p:spPr>
            <a:xfrm>
              <a:off x="239950" y="38254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Shape 22"/>
            <p:cNvSpPr/>
            <p:nvPr/>
          </p:nvSpPr>
          <p:spPr>
            <a:xfrm>
              <a:off x="239950" y="37538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Shape 23"/>
            <p:cNvSpPr/>
            <p:nvPr/>
          </p:nvSpPr>
          <p:spPr>
            <a:xfrm>
              <a:off x="239950" y="36814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Shape 24"/>
            <p:cNvSpPr/>
            <p:nvPr/>
          </p:nvSpPr>
          <p:spPr>
            <a:xfrm>
              <a:off x="239950" y="36099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Shape 25"/>
            <p:cNvSpPr/>
            <p:nvPr/>
          </p:nvSpPr>
          <p:spPr>
            <a:xfrm>
              <a:off x="239950" y="35374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Shape 26"/>
            <p:cNvSpPr/>
            <p:nvPr/>
          </p:nvSpPr>
          <p:spPr>
            <a:xfrm>
              <a:off x="239950" y="34659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Shape 27"/>
            <p:cNvSpPr/>
            <p:nvPr/>
          </p:nvSpPr>
          <p:spPr>
            <a:xfrm>
              <a:off x="239950" y="33934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Shape 28"/>
            <p:cNvSpPr/>
            <p:nvPr/>
          </p:nvSpPr>
          <p:spPr>
            <a:xfrm>
              <a:off x="239950" y="33219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Shape 29"/>
            <p:cNvSpPr/>
            <p:nvPr/>
          </p:nvSpPr>
          <p:spPr>
            <a:xfrm>
              <a:off x="239950" y="32495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Shape 30"/>
            <p:cNvSpPr/>
            <p:nvPr/>
          </p:nvSpPr>
          <p:spPr>
            <a:xfrm>
              <a:off x="239950" y="31770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Shape 31"/>
            <p:cNvSpPr/>
            <p:nvPr/>
          </p:nvSpPr>
          <p:spPr>
            <a:xfrm>
              <a:off x="239950" y="31055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Shape 32"/>
            <p:cNvSpPr/>
            <p:nvPr/>
          </p:nvSpPr>
          <p:spPr>
            <a:xfrm>
              <a:off x="239950" y="3033100"/>
              <a:ext cx="7042900" cy="0"/>
            </a:xfrm>
            <a:custGeom>
              <a:avLst/>
              <a:gdLst/>
              <a:ahLst/>
              <a:cxnLst/>
              <a:rect l="0" t="0" r="0" b="0"/>
              <a:pathLst>
                <a:path w="281716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Shape 33"/>
            <p:cNvSpPr/>
            <p:nvPr/>
          </p:nvSpPr>
          <p:spPr>
            <a:xfrm>
              <a:off x="239950" y="29615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Shape 34"/>
            <p:cNvSpPr/>
            <p:nvPr/>
          </p:nvSpPr>
          <p:spPr>
            <a:xfrm>
              <a:off x="239950" y="28891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Shape 35"/>
            <p:cNvSpPr/>
            <p:nvPr/>
          </p:nvSpPr>
          <p:spPr>
            <a:xfrm>
              <a:off x="239950" y="28175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Shape 36"/>
            <p:cNvSpPr/>
            <p:nvPr/>
          </p:nvSpPr>
          <p:spPr>
            <a:xfrm>
              <a:off x="239950" y="27451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Shape 37"/>
            <p:cNvSpPr/>
            <p:nvPr/>
          </p:nvSpPr>
          <p:spPr>
            <a:xfrm>
              <a:off x="239950" y="26736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Shape 38"/>
            <p:cNvSpPr/>
            <p:nvPr/>
          </p:nvSpPr>
          <p:spPr>
            <a:xfrm>
              <a:off x="239950" y="26011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Shape 39"/>
            <p:cNvSpPr/>
            <p:nvPr/>
          </p:nvSpPr>
          <p:spPr>
            <a:xfrm>
              <a:off x="239950" y="25296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Shape 40"/>
            <p:cNvSpPr/>
            <p:nvPr/>
          </p:nvSpPr>
          <p:spPr>
            <a:xfrm>
              <a:off x="239950" y="24572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Shape 41"/>
            <p:cNvSpPr/>
            <p:nvPr/>
          </p:nvSpPr>
          <p:spPr>
            <a:xfrm>
              <a:off x="239950" y="23847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Shape 42"/>
            <p:cNvSpPr/>
            <p:nvPr/>
          </p:nvSpPr>
          <p:spPr>
            <a:xfrm>
              <a:off x="239950" y="23132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Shape 43"/>
            <p:cNvSpPr/>
            <p:nvPr/>
          </p:nvSpPr>
          <p:spPr>
            <a:xfrm>
              <a:off x="239950" y="22407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Shape 44"/>
            <p:cNvSpPr/>
            <p:nvPr/>
          </p:nvSpPr>
          <p:spPr>
            <a:xfrm>
              <a:off x="239950" y="21692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Shape 45"/>
            <p:cNvSpPr/>
            <p:nvPr/>
          </p:nvSpPr>
          <p:spPr>
            <a:xfrm>
              <a:off x="239950" y="20968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Shape 46"/>
            <p:cNvSpPr/>
            <p:nvPr/>
          </p:nvSpPr>
          <p:spPr>
            <a:xfrm>
              <a:off x="239950" y="20252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Shape 47"/>
            <p:cNvSpPr/>
            <p:nvPr/>
          </p:nvSpPr>
          <p:spPr>
            <a:xfrm>
              <a:off x="239950" y="19528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Shape 48"/>
            <p:cNvSpPr/>
            <p:nvPr/>
          </p:nvSpPr>
          <p:spPr>
            <a:xfrm>
              <a:off x="239950" y="18813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Shape 49"/>
            <p:cNvSpPr/>
            <p:nvPr/>
          </p:nvSpPr>
          <p:spPr>
            <a:xfrm>
              <a:off x="239950" y="18088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Shape 50"/>
            <p:cNvSpPr/>
            <p:nvPr/>
          </p:nvSpPr>
          <p:spPr>
            <a:xfrm>
              <a:off x="239950" y="17373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Shape 51"/>
            <p:cNvSpPr/>
            <p:nvPr/>
          </p:nvSpPr>
          <p:spPr>
            <a:xfrm>
              <a:off x="239950" y="16648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Shape 52"/>
            <p:cNvSpPr/>
            <p:nvPr/>
          </p:nvSpPr>
          <p:spPr>
            <a:xfrm>
              <a:off x="239950" y="15924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Shape 53"/>
            <p:cNvSpPr/>
            <p:nvPr/>
          </p:nvSpPr>
          <p:spPr>
            <a:xfrm>
              <a:off x="239950" y="15209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Shape 54"/>
            <p:cNvSpPr/>
            <p:nvPr/>
          </p:nvSpPr>
          <p:spPr>
            <a:xfrm>
              <a:off x="239950" y="14484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Shape 55"/>
            <p:cNvSpPr/>
            <p:nvPr/>
          </p:nvSpPr>
          <p:spPr>
            <a:xfrm>
              <a:off x="239950" y="13769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Shape 56"/>
            <p:cNvSpPr/>
            <p:nvPr/>
          </p:nvSpPr>
          <p:spPr>
            <a:xfrm>
              <a:off x="239950" y="13044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Shape 57"/>
            <p:cNvSpPr/>
            <p:nvPr/>
          </p:nvSpPr>
          <p:spPr>
            <a:xfrm>
              <a:off x="239950" y="12329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Shape 58"/>
            <p:cNvSpPr/>
            <p:nvPr/>
          </p:nvSpPr>
          <p:spPr>
            <a:xfrm>
              <a:off x="239950" y="11605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Shape 59"/>
            <p:cNvSpPr/>
            <p:nvPr/>
          </p:nvSpPr>
          <p:spPr>
            <a:xfrm>
              <a:off x="239950" y="10889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Shape 60"/>
            <p:cNvSpPr/>
            <p:nvPr/>
          </p:nvSpPr>
          <p:spPr>
            <a:xfrm>
              <a:off x="239950" y="10165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Shape 61"/>
            <p:cNvSpPr/>
            <p:nvPr/>
          </p:nvSpPr>
          <p:spPr>
            <a:xfrm>
              <a:off x="239950" y="9450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Shape 62"/>
            <p:cNvSpPr/>
            <p:nvPr/>
          </p:nvSpPr>
          <p:spPr>
            <a:xfrm>
              <a:off x="72103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Shape 63"/>
            <p:cNvSpPr/>
            <p:nvPr/>
          </p:nvSpPr>
          <p:spPr>
            <a:xfrm>
              <a:off x="71379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Shape 64"/>
            <p:cNvSpPr/>
            <p:nvPr/>
          </p:nvSpPr>
          <p:spPr>
            <a:xfrm>
              <a:off x="70645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Shape 65"/>
            <p:cNvSpPr/>
            <p:nvPr/>
          </p:nvSpPr>
          <p:spPr>
            <a:xfrm>
              <a:off x="69921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Shape 66"/>
            <p:cNvSpPr/>
            <p:nvPr/>
          </p:nvSpPr>
          <p:spPr>
            <a:xfrm>
              <a:off x="69196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Shape 67"/>
            <p:cNvSpPr/>
            <p:nvPr/>
          </p:nvSpPr>
          <p:spPr>
            <a:xfrm>
              <a:off x="68472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Shape 68"/>
            <p:cNvSpPr/>
            <p:nvPr/>
          </p:nvSpPr>
          <p:spPr>
            <a:xfrm>
              <a:off x="67747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Shape 69"/>
            <p:cNvSpPr/>
            <p:nvPr/>
          </p:nvSpPr>
          <p:spPr>
            <a:xfrm>
              <a:off x="67023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Shape 70"/>
            <p:cNvSpPr/>
            <p:nvPr/>
          </p:nvSpPr>
          <p:spPr>
            <a:xfrm>
              <a:off x="66289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Shape 71"/>
            <p:cNvSpPr/>
            <p:nvPr/>
          </p:nvSpPr>
          <p:spPr>
            <a:xfrm>
              <a:off x="65565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Shape 72"/>
            <p:cNvSpPr/>
            <p:nvPr/>
          </p:nvSpPr>
          <p:spPr>
            <a:xfrm>
              <a:off x="64840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Shape 73"/>
            <p:cNvSpPr/>
            <p:nvPr/>
          </p:nvSpPr>
          <p:spPr>
            <a:xfrm>
              <a:off x="64116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Shape 74"/>
            <p:cNvSpPr/>
            <p:nvPr/>
          </p:nvSpPr>
          <p:spPr>
            <a:xfrm>
              <a:off x="63391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Shape 75"/>
            <p:cNvSpPr/>
            <p:nvPr/>
          </p:nvSpPr>
          <p:spPr>
            <a:xfrm>
              <a:off x="62667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Shape 76"/>
            <p:cNvSpPr/>
            <p:nvPr/>
          </p:nvSpPr>
          <p:spPr>
            <a:xfrm>
              <a:off x="61933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Shape 77"/>
            <p:cNvSpPr/>
            <p:nvPr/>
          </p:nvSpPr>
          <p:spPr>
            <a:xfrm>
              <a:off x="61209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Shape 78"/>
            <p:cNvSpPr/>
            <p:nvPr/>
          </p:nvSpPr>
          <p:spPr>
            <a:xfrm>
              <a:off x="60484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Shape 79"/>
            <p:cNvSpPr/>
            <p:nvPr/>
          </p:nvSpPr>
          <p:spPr>
            <a:xfrm>
              <a:off x="59760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Shape 80"/>
            <p:cNvSpPr/>
            <p:nvPr/>
          </p:nvSpPr>
          <p:spPr>
            <a:xfrm>
              <a:off x="59036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Shape 81"/>
            <p:cNvSpPr/>
            <p:nvPr/>
          </p:nvSpPr>
          <p:spPr>
            <a:xfrm>
              <a:off x="58302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Shape 82"/>
            <p:cNvSpPr/>
            <p:nvPr/>
          </p:nvSpPr>
          <p:spPr>
            <a:xfrm>
              <a:off x="57577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Shape 83"/>
            <p:cNvSpPr/>
            <p:nvPr/>
          </p:nvSpPr>
          <p:spPr>
            <a:xfrm>
              <a:off x="56853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Shape 84"/>
            <p:cNvSpPr/>
            <p:nvPr/>
          </p:nvSpPr>
          <p:spPr>
            <a:xfrm>
              <a:off x="56129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Shape 85"/>
            <p:cNvSpPr/>
            <p:nvPr/>
          </p:nvSpPr>
          <p:spPr>
            <a:xfrm>
              <a:off x="55404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Shape 86"/>
            <p:cNvSpPr/>
            <p:nvPr/>
          </p:nvSpPr>
          <p:spPr>
            <a:xfrm>
              <a:off x="54680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Shape 87"/>
            <p:cNvSpPr/>
            <p:nvPr/>
          </p:nvSpPr>
          <p:spPr>
            <a:xfrm>
              <a:off x="53946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Shape 88"/>
            <p:cNvSpPr/>
            <p:nvPr/>
          </p:nvSpPr>
          <p:spPr>
            <a:xfrm>
              <a:off x="53222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Shape 89"/>
            <p:cNvSpPr/>
            <p:nvPr/>
          </p:nvSpPr>
          <p:spPr>
            <a:xfrm>
              <a:off x="52497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Shape 90"/>
            <p:cNvSpPr/>
            <p:nvPr/>
          </p:nvSpPr>
          <p:spPr>
            <a:xfrm>
              <a:off x="51773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Shape 91"/>
            <p:cNvSpPr/>
            <p:nvPr/>
          </p:nvSpPr>
          <p:spPr>
            <a:xfrm>
              <a:off x="51048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Shape 92"/>
            <p:cNvSpPr/>
            <p:nvPr/>
          </p:nvSpPr>
          <p:spPr>
            <a:xfrm>
              <a:off x="50324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Shape 93"/>
            <p:cNvSpPr/>
            <p:nvPr/>
          </p:nvSpPr>
          <p:spPr>
            <a:xfrm>
              <a:off x="49590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Shape 94"/>
            <p:cNvSpPr/>
            <p:nvPr/>
          </p:nvSpPr>
          <p:spPr>
            <a:xfrm>
              <a:off x="48866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Shape 95"/>
            <p:cNvSpPr/>
            <p:nvPr/>
          </p:nvSpPr>
          <p:spPr>
            <a:xfrm>
              <a:off x="48141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Shape 96"/>
            <p:cNvSpPr/>
            <p:nvPr/>
          </p:nvSpPr>
          <p:spPr>
            <a:xfrm>
              <a:off x="47417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Shape 97"/>
            <p:cNvSpPr/>
            <p:nvPr/>
          </p:nvSpPr>
          <p:spPr>
            <a:xfrm>
              <a:off x="46692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Shape 98"/>
            <p:cNvSpPr/>
            <p:nvPr/>
          </p:nvSpPr>
          <p:spPr>
            <a:xfrm>
              <a:off x="45968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Shape 99"/>
            <p:cNvSpPr/>
            <p:nvPr/>
          </p:nvSpPr>
          <p:spPr>
            <a:xfrm>
              <a:off x="45234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Shape 100"/>
            <p:cNvSpPr/>
            <p:nvPr/>
          </p:nvSpPr>
          <p:spPr>
            <a:xfrm>
              <a:off x="44510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Shape 101"/>
            <p:cNvSpPr/>
            <p:nvPr/>
          </p:nvSpPr>
          <p:spPr>
            <a:xfrm>
              <a:off x="43785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Shape 102"/>
            <p:cNvSpPr/>
            <p:nvPr/>
          </p:nvSpPr>
          <p:spPr>
            <a:xfrm>
              <a:off x="43061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Shape 103"/>
            <p:cNvSpPr/>
            <p:nvPr/>
          </p:nvSpPr>
          <p:spPr>
            <a:xfrm>
              <a:off x="42336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Shape 104"/>
            <p:cNvSpPr/>
            <p:nvPr/>
          </p:nvSpPr>
          <p:spPr>
            <a:xfrm>
              <a:off x="41603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Shape 105"/>
            <p:cNvSpPr/>
            <p:nvPr/>
          </p:nvSpPr>
          <p:spPr>
            <a:xfrm>
              <a:off x="40878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Shape 106"/>
            <p:cNvSpPr/>
            <p:nvPr/>
          </p:nvSpPr>
          <p:spPr>
            <a:xfrm>
              <a:off x="40154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Shape 107"/>
            <p:cNvSpPr/>
            <p:nvPr/>
          </p:nvSpPr>
          <p:spPr>
            <a:xfrm>
              <a:off x="39429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Shape 108"/>
            <p:cNvSpPr/>
            <p:nvPr/>
          </p:nvSpPr>
          <p:spPr>
            <a:xfrm>
              <a:off x="38705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Shape 109"/>
            <p:cNvSpPr/>
            <p:nvPr/>
          </p:nvSpPr>
          <p:spPr>
            <a:xfrm>
              <a:off x="37980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Shape 110"/>
            <p:cNvSpPr/>
            <p:nvPr/>
          </p:nvSpPr>
          <p:spPr>
            <a:xfrm>
              <a:off x="37247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Shape 111"/>
            <p:cNvSpPr/>
            <p:nvPr/>
          </p:nvSpPr>
          <p:spPr>
            <a:xfrm>
              <a:off x="36522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Shape 112"/>
            <p:cNvSpPr/>
            <p:nvPr/>
          </p:nvSpPr>
          <p:spPr>
            <a:xfrm>
              <a:off x="35798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Shape 113"/>
            <p:cNvSpPr/>
            <p:nvPr/>
          </p:nvSpPr>
          <p:spPr>
            <a:xfrm>
              <a:off x="35073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Shape 114"/>
            <p:cNvSpPr/>
            <p:nvPr/>
          </p:nvSpPr>
          <p:spPr>
            <a:xfrm>
              <a:off x="34349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Shape 115"/>
            <p:cNvSpPr/>
            <p:nvPr/>
          </p:nvSpPr>
          <p:spPr>
            <a:xfrm>
              <a:off x="33624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Shape 116"/>
            <p:cNvSpPr/>
            <p:nvPr/>
          </p:nvSpPr>
          <p:spPr>
            <a:xfrm>
              <a:off x="32891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Shape 117"/>
            <p:cNvSpPr/>
            <p:nvPr/>
          </p:nvSpPr>
          <p:spPr>
            <a:xfrm>
              <a:off x="32166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Shape 118"/>
            <p:cNvSpPr/>
            <p:nvPr/>
          </p:nvSpPr>
          <p:spPr>
            <a:xfrm>
              <a:off x="31442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Shape 119"/>
            <p:cNvSpPr/>
            <p:nvPr/>
          </p:nvSpPr>
          <p:spPr>
            <a:xfrm>
              <a:off x="30717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Shape 120"/>
            <p:cNvSpPr/>
            <p:nvPr/>
          </p:nvSpPr>
          <p:spPr>
            <a:xfrm>
              <a:off x="29993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Shape 121"/>
            <p:cNvSpPr/>
            <p:nvPr/>
          </p:nvSpPr>
          <p:spPr>
            <a:xfrm>
              <a:off x="29259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Shape 122"/>
            <p:cNvSpPr/>
            <p:nvPr/>
          </p:nvSpPr>
          <p:spPr>
            <a:xfrm>
              <a:off x="28535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Shape 123"/>
            <p:cNvSpPr/>
            <p:nvPr/>
          </p:nvSpPr>
          <p:spPr>
            <a:xfrm>
              <a:off x="27810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Shape 124"/>
            <p:cNvSpPr/>
            <p:nvPr/>
          </p:nvSpPr>
          <p:spPr>
            <a:xfrm>
              <a:off x="27086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Shape 125"/>
            <p:cNvSpPr/>
            <p:nvPr/>
          </p:nvSpPr>
          <p:spPr>
            <a:xfrm>
              <a:off x="26361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Shape 126"/>
            <p:cNvSpPr/>
            <p:nvPr/>
          </p:nvSpPr>
          <p:spPr>
            <a:xfrm>
              <a:off x="25637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Shape 127"/>
            <p:cNvSpPr/>
            <p:nvPr/>
          </p:nvSpPr>
          <p:spPr>
            <a:xfrm>
              <a:off x="24903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Shape 128"/>
            <p:cNvSpPr/>
            <p:nvPr/>
          </p:nvSpPr>
          <p:spPr>
            <a:xfrm>
              <a:off x="24179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Shape 129"/>
            <p:cNvSpPr/>
            <p:nvPr/>
          </p:nvSpPr>
          <p:spPr>
            <a:xfrm>
              <a:off x="23454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Shape 130"/>
            <p:cNvSpPr/>
            <p:nvPr/>
          </p:nvSpPr>
          <p:spPr>
            <a:xfrm>
              <a:off x="22730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Shape 131"/>
            <p:cNvSpPr/>
            <p:nvPr/>
          </p:nvSpPr>
          <p:spPr>
            <a:xfrm>
              <a:off x="22005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Shape 132"/>
            <p:cNvSpPr/>
            <p:nvPr/>
          </p:nvSpPr>
          <p:spPr>
            <a:xfrm>
              <a:off x="21281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Shape 133"/>
            <p:cNvSpPr/>
            <p:nvPr/>
          </p:nvSpPr>
          <p:spPr>
            <a:xfrm>
              <a:off x="20547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Shape 134"/>
            <p:cNvSpPr/>
            <p:nvPr/>
          </p:nvSpPr>
          <p:spPr>
            <a:xfrm>
              <a:off x="19823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Shape 135"/>
            <p:cNvSpPr/>
            <p:nvPr/>
          </p:nvSpPr>
          <p:spPr>
            <a:xfrm>
              <a:off x="19098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Shape 136"/>
            <p:cNvSpPr/>
            <p:nvPr/>
          </p:nvSpPr>
          <p:spPr>
            <a:xfrm>
              <a:off x="18374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Shape 137"/>
            <p:cNvSpPr/>
            <p:nvPr/>
          </p:nvSpPr>
          <p:spPr>
            <a:xfrm>
              <a:off x="17649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Shape 138"/>
            <p:cNvSpPr/>
            <p:nvPr/>
          </p:nvSpPr>
          <p:spPr>
            <a:xfrm>
              <a:off x="16925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Shape 139"/>
            <p:cNvSpPr/>
            <p:nvPr/>
          </p:nvSpPr>
          <p:spPr>
            <a:xfrm>
              <a:off x="16191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Shape 140"/>
            <p:cNvSpPr/>
            <p:nvPr/>
          </p:nvSpPr>
          <p:spPr>
            <a:xfrm>
              <a:off x="15467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Shape 141"/>
            <p:cNvSpPr/>
            <p:nvPr/>
          </p:nvSpPr>
          <p:spPr>
            <a:xfrm>
              <a:off x="14742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Shape 142"/>
            <p:cNvSpPr/>
            <p:nvPr/>
          </p:nvSpPr>
          <p:spPr>
            <a:xfrm>
              <a:off x="14018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Shape 143"/>
            <p:cNvSpPr/>
            <p:nvPr/>
          </p:nvSpPr>
          <p:spPr>
            <a:xfrm>
              <a:off x="13294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Shape 144"/>
            <p:cNvSpPr/>
            <p:nvPr/>
          </p:nvSpPr>
          <p:spPr>
            <a:xfrm>
              <a:off x="12560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Shape 145"/>
            <p:cNvSpPr/>
            <p:nvPr/>
          </p:nvSpPr>
          <p:spPr>
            <a:xfrm>
              <a:off x="11835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Shape 146"/>
            <p:cNvSpPr/>
            <p:nvPr/>
          </p:nvSpPr>
          <p:spPr>
            <a:xfrm>
              <a:off x="11111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Shape 147"/>
            <p:cNvSpPr/>
            <p:nvPr/>
          </p:nvSpPr>
          <p:spPr>
            <a:xfrm>
              <a:off x="10387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Shape 148"/>
            <p:cNvSpPr/>
            <p:nvPr/>
          </p:nvSpPr>
          <p:spPr>
            <a:xfrm>
              <a:off x="9662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Shape 149"/>
            <p:cNvSpPr/>
            <p:nvPr/>
          </p:nvSpPr>
          <p:spPr>
            <a:xfrm>
              <a:off x="8938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Shape 150"/>
            <p:cNvSpPr/>
            <p:nvPr/>
          </p:nvSpPr>
          <p:spPr>
            <a:xfrm>
              <a:off x="8204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Shape 151"/>
            <p:cNvSpPr/>
            <p:nvPr/>
          </p:nvSpPr>
          <p:spPr>
            <a:xfrm>
              <a:off x="7479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Shape 152"/>
            <p:cNvSpPr/>
            <p:nvPr/>
          </p:nvSpPr>
          <p:spPr>
            <a:xfrm>
              <a:off x="6755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Shape 153"/>
            <p:cNvSpPr/>
            <p:nvPr/>
          </p:nvSpPr>
          <p:spPr>
            <a:xfrm>
              <a:off x="6031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Shape 154"/>
            <p:cNvSpPr/>
            <p:nvPr/>
          </p:nvSpPr>
          <p:spPr>
            <a:xfrm>
              <a:off x="5306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Shape 155"/>
            <p:cNvSpPr/>
            <p:nvPr/>
          </p:nvSpPr>
          <p:spPr>
            <a:xfrm>
              <a:off x="4582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Shape 156"/>
            <p:cNvSpPr/>
            <p:nvPr/>
          </p:nvSpPr>
          <p:spPr>
            <a:xfrm>
              <a:off x="3848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Shape 157"/>
            <p:cNvSpPr/>
            <p:nvPr/>
          </p:nvSpPr>
          <p:spPr>
            <a:xfrm>
              <a:off x="3124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8" name="Shape 158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791700" cy="11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endParaRPr/>
          </a:p>
        </p:txBody>
      </p:sp>
      <p:sp>
        <p:nvSpPr>
          <p:cNvPr id="159" name="Shape 159"/>
          <p:cNvSpPr txBox="1">
            <a:spLocks noGrp="1"/>
          </p:cNvSpPr>
          <p:nvPr>
            <p:ph type="body" idx="1"/>
          </p:nvPr>
        </p:nvSpPr>
        <p:spPr>
          <a:xfrm>
            <a:off x="747925" y="1753200"/>
            <a:ext cx="6791700" cy="48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93700">
              <a:spcBef>
                <a:spcPts val="600"/>
              </a:spcBef>
              <a:spcAft>
                <a:spcPts val="0"/>
              </a:spcAft>
              <a:buClr>
                <a:srgbClr val="3D4965"/>
              </a:buClr>
              <a:buSzPts val="2600"/>
              <a:buFont typeface="Dosis"/>
              <a:buChar char="✘"/>
              <a:defRPr sz="26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✗"/>
              <a:defRPr sz="20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■"/>
              <a:defRPr sz="20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6" r:id="rId4"/>
    <p:sldLayoutId id="2147483659" r:id="rId5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Shape 516"/>
          <p:cNvSpPr txBox="1">
            <a:spLocks noGrp="1"/>
          </p:cNvSpPr>
          <p:nvPr>
            <p:ph type="ctrTitle"/>
          </p:nvPr>
        </p:nvSpPr>
        <p:spPr>
          <a:xfrm>
            <a:off x="2423716" y="994501"/>
            <a:ext cx="5688632" cy="279453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0" dirty="0" smtClean="0"/>
              <a:t>InteracTeach</a:t>
            </a:r>
            <a:endParaRPr sz="7000" dirty="0"/>
          </a:p>
        </p:txBody>
      </p:sp>
      <p:pic>
        <p:nvPicPr>
          <p:cNvPr id="4099" name="Picture 3" descr="C:\Users\ALVARO\Desktop\índic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772816"/>
            <a:ext cx="1164084" cy="1164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Shape 536"/>
          <p:cNvSpPr txBox="1">
            <a:spLocks noGrp="1"/>
          </p:cNvSpPr>
          <p:nvPr>
            <p:ph type="ctrTitle"/>
          </p:nvPr>
        </p:nvSpPr>
        <p:spPr>
          <a:xfrm>
            <a:off x="3059832" y="3717032"/>
            <a:ext cx="5661640" cy="15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6000" dirty="0" err="1" smtClean="0"/>
              <a:t>Advertising</a:t>
            </a:r>
            <a:r>
              <a:rPr lang="es-ES" sz="6000" dirty="0" smtClean="0"/>
              <a:t> </a:t>
            </a:r>
            <a:r>
              <a:rPr lang="es-ES" sz="6000" dirty="0" smtClean="0"/>
              <a:t>Plan</a:t>
            </a:r>
            <a:endParaRPr sz="6000" dirty="0"/>
          </a:p>
        </p:txBody>
      </p:sp>
    </p:spTree>
    <p:extLst>
      <p:ext uri="{BB962C8B-B14F-4D97-AF65-F5344CB8AC3E}">
        <p14:creationId xmlns:p14="http://schemas.microsoft.com/office/powerpoint/2010/main" val="30012073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4" y="300033"/>
            <a:ext cx="8072547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4800" dirty="0" smtClean="0"/>
              <a:t>Advertising Plan</a:t>
            </a:r>
            <a:r>
              <a:rPr lang="en" sz="4800" dirty="0" smtClean="0"/>
              <a:t>: </a:t>
            </a:r>
            <a:r>
              <a:rPr lang="en" sz="4800" dirty="0" smtClean="0"/>
              <a:t>Focus</a:t>
            </a:r>
            <a:endParaRPr sz="4800" dirty="0"/>
          </a:p>
        </p:txBody>
      </p:sp>
      <p:sp>
        <p:nvSpPr>
          <p:cNvPr id="2" name="AutoShape 5" descr="[Foto]"/>
          <p:cNvSpPr>
            <a:spLocks noChangeAspect="1" noChangeArrowheads="1"/>
          </p:cNvSpPr>
          <p:nvPr/>
        </p:nvSpPr>
        <p:spPr bwMode="auto">
          <a:xfrm>
            <a:off x="155575" y="-617538"/>
            <a:ext cx="2476500" cy="1295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7" descr="[Foto]"/>
          <p:cNvSpPr>
            <a:spLocks noChangeAspect="1" noChangeArrowheads="1"/>
          </p:cNvSpPr>
          <p:nvPr/>
        </p:nvSpPr>
        <p:spPr bwMode="auto">
          <a:xfrm>
            <a:off x="307975" y="-465138"/>
            <a:ext cx="2476500" cy="1295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13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11</a:t>
            </a:r>
            <a:endParaRPr lang="es-ES" sz="4000" dirty="0"/>
          </a:p>
        </p:txBody>
      </p:sp>
      <p:pic>
        <p:nvPicPr>
          <p:cNvPr id="8" name="Picture 2" descr="C:\Users\ALVARO\Desktop\Programado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1815232"/>
            <a:ext cx="3711592" cy="3635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C:\Users\ALVARO\Desktop\school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904" y="1659892"/>
            <a:ext cx="3538215" cy="3538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hape 625"/>
          <p:cNvSpPr txBox="1">
            <a:spLocks/>
          </p:cNvSpPr>
          <p:nvPr/>
        </p:nvSpPr>
        <p:spPr>
          <a:xfrm>
            <a:off x="935840" y="5636501"/>
            <a:ext cx="3096344" cy="1104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4600" dirty="0" smtClean="0"/>
              <a:t>PRIVATE</a:t>
            </a:r>
          </a:p>
          <a:p>
            <a:pPr algn="ctr"/>
            <a:r>
              <a:rPr lang="en" sz="4600" dirty="0" smtClean="0"/>
              <a:t>SCHOOLS</a:t>
            </a:r>
            <a:endParaRPr lang="en" sz="4600" dirty="0">
              <a:solidFill>
                <a:srgbClr val="C55A11"/>
              </a:solidFill>
            </a:endParaRPr>
          </a:p>
        </p:txBody>
      </p:sp>
      <p:sp>
        <p:nvSpPr>
          <p:cNvPr id="11" name="Shape 625"/>
          <p:cNvSpPr txBox="1">
            <a:spLocks/>
          </p:cNvSpPr>
          <p:nvPr/>
        </p:nvSpPr>
        <p:spPr>
          <a:xfrm>
            <a:off x="4447576" y="5291243"/>
            <a:ext cx="4392488" cy="1104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4600" dirty="0" smtClean="0"/>
              <a:t>PROGRAMMERS</a:t>
            </a:r>
            <a:endParaRPr lang="en" sz="4600" dirty="0">
              <a:solidFill>
                <a:srgbClr val="C55A1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68748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4" y="300033"/>
            <a:ext cx="8072547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4800" dirty="0" smtClean="0"/>
              <a:t>Advertising Plan</a:t>
            </a:r>
            <a:r>
              <a:rPr lang="en" sz="4800" dirty="0" smtClean="0"/>
              <a:t>: </a:t>
            </a:r>
            <a:r>
              <a:rPr lang="en" sz="4800" dirty="0" smtClean="0"/>
              <a:t>Budget</a:t>
            </a:r>
            <a:endParaRPr sz="4800" dirty="0"/>
          </a:p>
        </p:txBody>
      </p:sp>
      <p:sp>
        <p:nvSpPr>
          <p:cNvPr id="2" name="AutoShape 5" descr="[Foto]"/>
          <p:cNvSpPr>
            <a:spLocks noChangeAspect="1" noChangeArrowheads="1"/>
          </p:cNvSpPr>
          <p:nvPr/>
        </p:nvSpPr>
        <p:spPr bwMode="auto">
          <a:xfrm>
            <a:off x="155575" y="-617538"/>
            <a:ext cx="2476500" cy="1295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7" descr="[Foto]"/>
          <p:cNvSpPr>
            <a:spLocks noChangeAspect="1" noChangeArrowheads="1"/>
          </p:cNvSpPr>
          <p:nvPr/>
        </p:nvSpPr>
        <p:spPr bwMode="auto">
          <a:xfrm>
            <a:off x="307975" y="-465138"/>
            <a:ext cx="2476500" cy="1295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13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12</a:t>
            </a:r>
            <a:endParaRPr lang="es-ES" sz="4000" dirty="0"/>
          </a:p>
        </p:txBody>
      </p:sp>
      <p:sp>
        <p:nvSpPr>
          <p:cNvPr id="12" name="Shape 625"/>
          <p:cNvSpPr txBox="1">
            <a:spLocks/>
          </p:cNvSpPr>
          <p:nvPr/>
        </p:nvSpPr>
        <p:spPr>
          <a:xfrm>
            <a:off x="1531083" y="2276872"/>
            <a:ext cx="5721280" cy="5524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5200" dirty="0" smtClean="0"/>
              <a:t>Budgeted: €4150</a:t>
            </a:r>
            <a:endParaRPr lang="en" sz="5200" dirty="0">
              <a:solidFill>
                <a:srgbClr val="C55A11"/>
              </a:solidFill>
            </a:endParaRPr>
          </a:p>
        </p:txBody>
      </p:sp>
      <p:sp>
        <p:nvSpPr>
          <p:cNvPr id="14" name="Shape 625"/>
          <p:cNvSpPr txBox="1">
            <a:spLocks/>
          </p:cNvSpPr>
          <p:nvPr/>
        </p:nvSpPr>
        <p:spPr>
          <a:xfrm>
            <a:off x="832256" y="3131823"/>
            <a:ext cx="7118935" cy="5524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5200" dirty="0" smtClean="0"/>
              <a:t>Invested: €4250</a:t>
            </a:r>
            <a:endParaRPr lang="en" sz="5200" dirty="0">
              <a:solidFill>
                <a:srgbClr val="C55A11"/>
              </a:solidFill>
            </a:endParaRPr>
          </a:p>
        </p:txBody>
      </p:sp>
      <p:pic>
        <p:nvPicPr>
          <p:cNvPr id="15" name="Imagen 5">
            <a:extLst>
              <a:ext uri="{FF2B5EF4-FFF2-40B4-BE49-F238E27FC236}">
                <a16:creationId xmlns:a16="http://schemas.microsoft.com/office/drawing/2014/main" xmlns="" id="{8F7025B3-EF36-4E32-A619-EF31E9D061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5846" y="3660097"/>
            <a:ext cx="3091754" cy="3104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3793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4" y="300033"/>
            <a:ext cx="8072547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4600" dirty="0" smtClean="0"/>
              <a:t>Adv. Plan</a:t>
            </a:r>
            <a:r>
              <a:rPr lang="en" sz="4600" dirty="0" smtClean="0"/>
              <a:t>: </a:t>
            </a:r>
            <a:r>
              <a:rPr lang="en" sz="4600" dirty="0" smtClean="0"/>
              <a:t>Banners (Teachers)</a:t>
            </a:r>
            <a:endParaRPr sz="4600" dirty="0"/>
          </a:p>
        </p:txBody>
      </p:sp>
      <p:sp>
        <p:nvSpPr>
          <p:cNvPr id="2" name="AutoShape 5" descr="[Foto]"/>
          <p:cNvSpPr>
            <a:spLocks noChangeAspect="1" noChangeArrowheads="1"/>
          </p:cNvSpPr>
          <p:nvPr/>
        </p:nvSpPr>
        <p:spPr bwMode="auto">
          <a:xfrm>
            <a:off x="155575" y="-617538"/>
            <a:ext cx="2476500" cy="1295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 dirty="0"/>
          </a:p>
        </p:txBody>
      </p:sp>
      <p:sp>
        <p:nvSpPr>
          <p:cNvPr id="3" name="AutoShape 7" descr="[Foto]"/>
          <p:cNvSpPr>
            <a:spLocks noChangeAspect="1" noChangeArrowheads="1"/>
          </p:cNvSpPr>
          <p:nvPr/>
        </p:nvSpPr>
        <p:spPr bwMode="auto">
          <a:xfrm>
            <a:off x="307975" y="-465138"/>
            <a:ext cx="2476500" cy="1295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 dirty="0"/>
          </a:p>
        </p:txBody>
      </p:sp>
      <p:sp>
        <p:nvSpPr>
          <p:cNvPr id="13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13</a:t>
            </a:r>
            <a:endParaRPr lang="es-ES" sz="4000" dirty="0"/>
          </a:p>
        </p:txBody>
      </p:sp>
      <p:sp>
        <p:nvSpPr>
          <p:cNvPr id="4" name="AutoShape 6" descr="Resultado de imagen de video icon"/>
          <p:cNvSpPr>
            <a:spLocks noChangeAspect="1" noChangeArrowheads="1"/>
          </p:cNvSpPr>
          <p:nvPr/>
        </p:nvSpPr>
        <p:spPr bwMode="auto">
          <a:xfrm>
            <a:off x="155575" y="-2217738"/>
            <a:ext cx="4619625" cy="4619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 dirty="0"/>
          </a:p>
        </p:txBody>
      </p:sp>
      <p:pic>
        <p:nvPicPr>
          <p:cNvPr id="12" name="Picture 3" descr="C:\Users\ALVARO\Downloads\interacTeach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7138" y="1475460"/>
            <a:ext cx="6176124" cy="5177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539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432049" y="300033"/>
            <a:ext cx="8820471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4400" dirty="0" smtClean="0"/>
              <a:t>Adv. Plan</a:t>
            </a:r>
            <a:r>
              <a:rPr lang="en" sz="4400" dirty="0" smtClean="0"/>
              <a:t>: </a:t>
            </a:r>
            <a:r>
              <a:rPr lang="en" sz="4400" dirty="0" smtClean="0"/>
              <a:t>Banners (Programmers)</a:t>
            </a:r>
            <a:endParaRPr sz="4400" dirty="0"/>
          </a:p>
        </p:txBody>
      </p:sp>
      <p:sp>
        <p:nvSpPr>
          <p:cNvPr id="2" name="AutoShape 5" descr="[Foto]"/>
          <p:cNvSpPr>
            <a:spLocks noChangeAspect="1" noChangeArrowheads="1"/>
          </p:cNvSpPr>
          <p:nvPr/>
        </p:nvSpPr>
        <p:spPr bwMode="auto">
          <a:xfrm>
            <a:off x="155575" y="-617538"/>
            <a:ext cx="2476500" cy="1295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 dirty="0"/>
          </a:p>
        </p:txBody>
      </p:sp>
      <p:sp>
        <p:nvSpPr>
          <p:cNvPr id="3" name="AutoShape 7" descr="[Foto]"/>
          <p:cNvSpPr>
            <a:spLocks noChangeAspect="1" noChangeArrowheads="1"/>
          </p:cNvSpPr>
          <p:nvPr/>
        </p:nvSpPr>
        <p:spPr bwMode="auto">
          <a:xfrm>
            <a:off x="307975" y="-465138"/>
            <a:ext cx="2476500" cy="1295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 dirty="0"/>
          </a:p>
        </p:txBody>
      </p:sp>
      <p:sp>
        <p:nvSpPr>
          <p:cNvPr id="13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14</a:t>
            </a:r>
            <a:endParaRPr lang="es-ES" sz="4000" dirty="0"/>
          </a:p>
        </p:txBody>
      </p:sp>
      <p:sp>
        <p:nvSpPr>
          <p:cNvPr id="4" name="AutoShape 6" descr="Resultado de imagen de video icon"/>
          <p:cNvSpPr>
            <a:spLocks noChangeAspect="1" noChangeArrowheads="1"/>
          </p:cNvSpPr>
          <p:nvPr/>
        </p:nvSpPr>
        <p:spPr bwMode="auto">
          <a:xfrm>
            <a:off x="155575" y="-2217738"/>
            <a:ext cx="4619625" cy="4619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 dirty="0"/>
          </a:p>
        </p:txBody>
      </p:sp>
      <p:pic>
        <p:nvPicPr>
          <p:cNvPr id="12" name="Picture 2" descr="C:\Users\ALVARO\Downloads\Brown Paper Western Wanted Poste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8095" y="1449839"/>
            <a:ext cx="3741457" cy="5291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55478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4" y="300033"/>
            <a:ext cx="8072547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4600" dirty="0" smtClean="0"/>
              <a:t>Adv. Plan</a:t>
            </a:r>
            <a:r>
              <a:rPr lang="en" sz="4600" dirty="0" smtClean="0"/>
              <a:t>: </a:t>
            </a:r>
            <a:r>
              <a:rPr lang="en" sz="4600" dirty="0" smtClean="0"/>
              <a:t>Banners (Investors)</a:t>
            </a:r>
            <a:endParaRPr sz="4600" dirty="0"/>
          </a:p>
        </p:txBody>
      </p:sp>
      <p:sp>
        <p:nvSpPr>
          <p:cNvPr id="2" name="AutoShape 5" descr="[Foto]"/>
          <p:cNvSpPr>
            <a:spLocks noChangeAspect="1" noChangeArrowheads="1"/>
          </p:cNvSpPr>
          <p:nvPr/>
        </p:nvSpPr>
        <p:spPr bwMode="auto">
          <a:xfrm>
            <a:off x="155575" y="-617538"/>
            <a:ext cx="2476500" cy="1295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 dirty="0"/>
          </a:p>
        </p:txBody>
      </p:sp>
      <p:sp>
        <p:nvSpPr>
          <p:cNvPr id="13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15</a:t>
            </a:r>
            <a:endParaRPr lang="es-ES" sz="4000" dirty="0"/>
          </a:p>
        </p:txBody>
      </p:sp>
      <p:sp>
        <p:nvSpPr>
          <p:cNvPr id="4" name="AutoShape 6" descr="Resultado de imagen de video icon"/>
          <p:cNvSpPr>
            <a:spLocks noChangeAspect="1" noChangeArrowheads="1"/>
          </p:cNvSpPr>
          <p:nvPr/>
        </p:nvSpPr>
        <p:spPr bwMode="auto">
          <a:xfrm>
            <a:off x="155575" y="-2217738"/>
            <a:ext cx="4619625" cy="4619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 dirty="0"/>
          </a:p>
        </p:txBody>
      </p:sp>
      <p:sp>
        <p:nvSpPr>
          <p:cNvPr id="19" name="Shape 625"/>
          <p:cNvSpPr txBox="1">
            <a:spLocks/>
          </p:cNvSpPr>
          <p:nvPr/>
        </p:nvSpPr>
        <p:spPr>
          <a:xfrm>
            <a:off x="2398867" y="6190203"/>
            <a:ext cx="4425136" cy="5524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4400" dirty="0" smtClean="0"/>
              <a:t>Banners: €57</a:t>
            </a:r>
            <a:endParaRPr lang="en" sz="4400" dirty="0">
              <a:solidFill>
                <a:srgbClr val="C55A11"/>
              </a:solidFill>
            </a:endParaRPr>
          </a:p>
        </p:txBody>
      </p:sp>
      <p:pic>
        <p:nvPicPr>
          <p:cNvPr id="15" name="Picture 2" descr="C:\Users\ALVARO\Downloads\Make teaching fu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75" y="1413106"/>
            <a:ext cx="8606920" cy="4504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06876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Resultado de imagen de twitter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4297" y="1736930"/>
            <a:ext cx="2995052" cy="2995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C:\Users\ALVARO\Desktop\OTROTRY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4" y="300033"/>
            <a:ext cx="8072547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4800" dirty="0" smtClean="0"/>
              <a:t>Adv. Plan</a:t>
            </a:r>
            <a:r>
              <a:rPr lang="en" sz="4800" dirty="0" smtClean="0"/>
              <a:t>: Social Networks</a:t>
            </a:r>
            <a:endParaRPr sz="4800" dirty="0"/>
          </a:p>
        </p:txBody>
      </p:sp>
      <p:sp>
        <p:nvSpPr>
          <p:cNvPr id="2" name="AutoShape 5" descr="[Foto]"/>
          <p:cNvSpPr>
            <a:spLocks noChangeAspect="1" noChangeArrowheads="1"/>
          </p:cNvSpPr>
          <p:nvPr/>
        </p:nvSpPr>
        <p:spPr bwMode="auto">
          <a:xfrm>
            <a:off x="155575" y="-617538"/>
            <a:ext cx="2476500" cy="1295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 dirty="0"/>
          </a:p>
        </p:txBody>
      </p:sp>
      <p:sp>
        <p:nvSpPr>
          <p:cNvPr id="3" name="AutoShape 7" descr="[Foto]"/>
          <p:cNvSpPr>
            <a:spLocks noChangeAspect="1" noChangeArrowheads="1"/>
          </p:cNvSpPr>
          <p:nvPr/>
        </p:nvSpPr>
        <p:spPr bwMode="auto">
          <a:xfrm>
            <a:off x="307975" y="-465138"/>
            <a:ext cx="2476500" cy="1295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 dirty="0"/>
          </a:p>
        </p:txBody>
      </p:sp>
      <p:sp>
        <p:nvSpPr>
          <p:cNvPr id="13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16</a:t>
            </a:r>
            <a:endParaRPr lang="es-ES" sz="4000" dirty="0"/>
          </a:p>
        </p:txBody>
      </p:sp>
      <p:pic>
        <p:nvPicPr>
          <p:cNvPr id="1026" name="Picture 2" descr="Resultado de imagen de facebook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165" y="1988840"/>
            <a:ext cx="2255077" cy="2255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6" descr="Resultado de imagen de video icon"/>
          <p:cNvSpPr>
            <a:spLocks noChangeAspect="1" noChangeArrowheads="1"/>
          </p:cNvSpPr>
          <p:nvPr/>
        </p:nvSpPr>
        <p:spPr bwMode="auto">
          <a:xfrm>
            <a:off x="155575" y="-2217738"/>
            <a:ext cx="4619625" cy="4619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 dirty="0"/>
          </a:p>
        </p:txBody>
      </p:sp>
      <p:sp>
        <p:nvSpPr>
          <p:cNvPr id="14" name="Shape 625"/>
          <p:cNvSpPr txBox="1">
            <a:spLocks/>
          </p:cNvSpPr>
          <p:nvPr/>
        </p:nvSpPr>
        <p:spPr>
          <a:xfrm>
            <a:off x="595623" y="4982193"/>
            <a:ext cx="3994163" cy="7285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4400" dirty="0" smtClean="0"/>
              <a:t>Facebook: </a:t>
            </a:r>
            <a:r>
              <a:rPr lang="en" sz="4400" dirty="0" smtClean="0"/>
              <a:t>@interacteach</a:t>
            </a:r>
            <a:endParaRPr lang="en" sz="4400" dirty="0" smtClean="0"/>
          </a:p>
        </p:txBody>
      </p:sp>
      <p:sp>
        <p:nvSpPr>
          <p:cNvPr id="17" name="Shape 625"/>
          <p:cNvSpPr txBox="1">
            <a:spLocks/>
          </p:cNvSpPr>
          <p:nvPr/>
        </p:nvSpPr>
        <p:spPr>
          <a:xfrm>
            <a:off x="714840" y="5682361"/>
            <a:ext cx="3501093" cy="7285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4400" dirty="0" smtClean="0"/>
              <a:t>€3000</a:t>
            </a:r>
            <a:endParaRPr lang="en" sz="4400" dirty="0" smtClean="0"/>
          </a:p>
        </p:txBody>
      </p:sp>
      <p:sp>
        <p:nvSpPr>
          <p:cNvPr id="18" name="Shape 625"/>
          <p:cNvSpPr txBox="1">
            <a:spLocks/>
          </p:cNvSpPr>
          <p:nvPr/>
        </p:nvSpPr>
        <p:spPr>
          <a:xfrm>
            <a:off x="4582986" y="4982193"/>
            <a:ext cx="3877446" cy="7285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4400" dirty="0" smtClean="0"/>
              <a:t>Twitter: </a:t>
            </a:r>
            <a:r>
              <a:rPr lang="en" sz="4400" dirty="0" smtClean="0"/>
              <a:t>@interacteach</a:t>
            </a:r>
            <a:endParaRPr lang="en" sz="4400" dirty="0" smtClean="0"/>
          </a:p>
        </p:txBody>
      </p:sp>
      <p:sp>
        <p:nvSpPr>
          <p:cNvPr id="20" name="Shape 625"/>
          <p:cNvSpPr txBox="1">
            <a:spLocks/>
          </p:cNvSpPr>
          <p:nvPr/>
        </p:nvSpPr>
        <p:spPr>
          <a:xfrm>
            <a:off x="4691277" y="5710589"/>
            <a:ext cx="3501093" cy="7285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4400" dirty="0" smtClean="0"/>
              <a:t>€473</a:t>
            </a:r>
            <a:endParaRPr lang="en" sz="4400" dirty="0" smtClean="0"/>
          </a:p>
        </p:txBody>
      </p:sp>
    </p:spTree>
    <p:extLst>
      <p:ext uri="{BB962C8B-B14F-4D97-AF65-F5344CB8AC3E}">
        <p14:creationId xmlns:p14="http://schemas.microsoft.com/office/powerpoint/2010/main" val="441861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4" y="300033"/>
            <a:ext cx="8072547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4800" dirty="0" smtClean="0"/>
              <a:t>Advertising Plan</a:t>
            </a:r>
            <a:r>
              <a:rPr lang="en" sz="4800" dirty="0" smtClean="0"/>
              <a:t>: Meetings</a:t>
            </a:r>
            <a:endParaRPr sz="4800" dirty="0"/>
          </a:p>
        </p:txBody>
      </p:sp>
      <p:sp>
        <p:nvSpPr>
          <p:cNvPr id="2" name="AutoShape 5" descr="[Foto]"/>
          <p:cNvSpPr>
            <a:spLocks noChangeAspect="1" noChangeArrowheads="1"/>
          </p:cNvSpPr>
          <p:nvPr/>
        </p:nvSpPr>
        <p:spPr bwMode="auto">
          <a:xfrm>
            <a:off x="155575" y="-617538"/>
            <a:ext cx="2476500" cy="1295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 dirty="0"/>
          </a:p>
        </p:txBody>
      </p:sp>
      <p:sp>
        <p:nvSpPr>
          <p:cNvPr id="3" name="AutoShape 7" descr="[Foto]"/>
          <p:cNvSpPr>
            <a:spLocks noChangeAspect="1" noChangeArrowheads="1"/>
          </p:cNvSpPr>
          <p:nvPr/>
        </p:nvSpPr>
        <p:spPr bwMode="auto">
          <a:xfrm>
            <a:off x="307975" y="-465138"/>
            <a:ext cx="2476500" cy="1295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 dirty="0"/>
          </a:p>
        </p:txBody>
      </p:sp>
      <p:sp>
        <p:nvSpPr>
          <p:cNvPr id="13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17</a:t>
            </a:r>
            <a:endParaRPr lang="es-ES" sz="4000" dirty="0"/>
          </a:p>
        </p:txBody>
      </p:sp>
      <p:sp>
        <p:nvSpPr>
          <p:cNvPr id="4" name="AutoShape 6" descr="Resultado de imagen de video icon"/>
          <p:cNvSpPr>
            <a:spLocks noChangeAspect="1" noChangeArrowheads="1"/>
          </p:cNvSpPr>
          <p:nvPr/>
        </p:nvSpPr>
        <p:spPr bwMode="auto">
          <a:xfrm>
            <a:off x="155575" y="-2217738"/>
            <a:ext cx="4619625" cy="4619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 dirty="0"/>
          </a:p>
        </p:txBody>
      </p:sp>
      <p:sp>
        <p:nvSpPr>
          <p:cNvPr id="16" name="Shape 625"/>
          <p:cNvSpPr txBox="1">
            <a:spLocks/>
          </p:cNvSpPr>
          <p:nvPr/>
        </p:nvSpPr>
        <p:spPr>
          <a:xfrm>
            <a:off x="611560" y="5284521"/>
            <a:ext cx="7992887" cy="5524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5200" dirty="0" smtClean="0"/>
              <a:t>Advertising Meetings: €160</a:t>
            </a:r>
            <a:endParaRPr lang="en" sz="5200" dirty="0">
              <a:solidFill>
                <a:srgbClr val="C55A11"/>
              </a:solidFill>
            </a:endParaRPr>
          </a:p>
        </p:txBody>
      </p:sp>
      <p:pic>
        <p:nvPicPr>
          <p:cNvPr id="1049" name="Picture 25" descr="Resultado de imagen de meeting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6706" y="1742842"/>
            <a:ext cx="3070437" cy="3070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33868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3" name="Picture 19" descr="C:\Users\ALVARO\Desktop\índic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2024" y="1419256"/>
            <a:ext cx="4073839" cy="4073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4" y="300033"/>
            <a:ext cx="8072547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4800" dirty="0" smtClean="0"/>
              <a:t>Advertising Plan</a:t>
            </a:r>
            <a:r>
              <a:rPr lang="en" sz="4800" dirty="0" smtClean="0"/>
              <a:t>: Promo</a:t>
            </a:r>
            <a:endParaRPr sz="4800" dirty="0"/>
          </a:p>
        </p:txBody>
      </p:sp>
      <p:sp>
        <p:nvSpPr>
          <p:cNvPr id="2" name="AutoShape 5" descr="[Foto]"/>
          <p:cNvSpPr>
            <a:spLocks noChangeAspect="1" noChangeArrowheads="1"/>
          </p:cNvSpPr>
          <p:nvPr/>
        </p:nvSpPr>
        <p:spPr bwMode="auto">
          <a:xfrm>
            <a:off x="155575" y="-617538"/>
            <a:ext cx="2476500" cy="1295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 dirty="0"/>
          </a:p>
        </p:txBody>
      </p:sp>
      <p:sp>
        <p:nvSpPr>
          <p:cNvPr id="3" name="AutoShape 7" descr="[Foto]"/>
          <p:cNvSpPr>
            <a:spLocks noChangeAspect="1" noChangeArrowheads="1"/>
          </p:cNvSpPr>
          <p:nvPr/>
        </p:nvSpPr>
        <p:spPr bwMode="auto">
          <a:xfrm>
            <a:off x="307975" y="-465138"/>
            <a:ext cx="2476500" cy="1295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 dirty="0"/>
          </a:p>
        </p:txBody>
      </p:sp>
      <p:sp>
        <p:nvSpPr>
          <p:cNvPr id="13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18</a:t>
            </a:r>
            <a:endParaRPr lang="es-ES" sz="4000" dirty="0"/>
          </a:p>
        </p:txBody>
      </p:sp>
      <p:sp>
        <p:nvSpPr>
          <p:cNvPr id="4" name="AutoShape 6" descr="Resultado de imagen de video icon"/>
          <p:cNvSpPr>
            <a:spLocks noChangeAspect="1" noChangeArrowheads="1"/>
          </p:cNvSpPr>
          <p:nvPr/>
        </p:nvSpPr>
        <p:spPr bwMode="auto">
          <a:xfrm>
            <a:off x="155575" y="-2217738"/>
            <a:ext cx="4619625" cy="4619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 dirty="0"/>
          </a:p>
        </p:txBody>
      </p:sp>
      <p:sp>
        <p:nvSpPr>
          <p:cNvPr id="15" name="Shape 625"/>
          <p:cNvSpPr txBox="1">
            <a:spLocks/>
          </p:cNvSpPr>
          <p:nvPr/>
        </p:nvSpPr>
        <p:spPr>
          <a:xfrm>
            <a:off x="2372024" y="5654156"/>
            <a:ext cx="4133017" cy="634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5200" dirty="0" smtClean="0"/>
              <a:t>Promo: €560</a:t>
            </a:r>
            <a:endParaRPr lang="en" sz="5200" dirty="0">
              <a:solidFill>
                <a:srgbClr val="C55A1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45041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Shape 702"/>
          <p:cNvSpPr txBox="1">
            <a:spLocks noGrp="1"/>
          </p:cNvSpPr>
          <p:nvPr>
            <p:ph type="ctrTitle" idx="4294967295"/>
          </p:nvPr>
        </p:nvSpPr>
        <p:spPr>
          <a:xfrm>
            <a:off x="2699792" y="1796819"/>
            <a:ext cx="3816424" cy="15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 dirty="0"/>
              <a:t>THANKS!</a:t>
            </a:r>
            <a:endParaRPr sz="6600" dirty="0"/>
          </a:p>
        </p:txBody>
      </p:sp>
      <p:sp>
        <p:nvSpPr>
          <p:cNvPr id="703" name="Shape 703"/>
          <p:cNvSpPr txBox="1">
            <a:spLocks noGrp="1"/>
          </p:cNvSpPr>
          <p:nvPr>
            <p:ph type="body" idx="4294967295"/>
          </p:nvPr>
        </p:nvSpPr>
        <p:spPr>
          <a:xfrm>
            <a:off x="2771800" y="3140968"/>
            <a:ext cx="5544616" cy="328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4200" dirty="0"/>
              <a:t>You can find me at</a:t>
            </a:r>
            <a:endParaRPr sz="4200" dirty="0"/>
          </a:p>
          <a:p>
            <a: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✘"/>
            </a:pPr>
            <a:r>
              <a:rPr lang="en" sz="4200" dirty="0"/>
              <a:t>alvdomnun@alum.us.es</a:t>
            </a:r>
            <a:endParaRPr sz="4200" dirty="0"/>
          </a:p>
        </p:txBody>
      </p:sp>
      <p:sp>
        <p:nvSpPr>
          <p:cNvPr id="704" name="Shape 704"/>
          <p:cNvSpPr/>
          <p:nvPr/>
        </p:nvSpPr>
        <p:spPr>
          <a:xfrm>
            <a:off x="1510854" y="1620246"/>
            <a:ext cx="1180108" cy="1453300"/>
          </a:xfrm>
          <a:custGeom>
            <a:avLst/>
            <a:gdLst/>
            <a:ahLst/>
            <a:cxnLst/>
            <a:rect l="0" t="0" r="0" b="0"/>
            <a:pathLst>
              <a:path w="17204" h="15890" extrusionOk="0">
                <a:moveTo>
                  <a:pt x="1241" y="6108"/>
                </a:moveTo>
                <a:lnTo>
                  <a:pt x="1022" y="6376"/>
                </a:lnTo>
                <a:lnTo>
                  <a:pt x="852" y="6644"/>
                </a:lnTo>
                <a:lnTo>
                  <a:pt x="755" y="6765"/>
                </a:lnTo>
                <a:lnTo>
                  <a:pt x="730" y="6425"/>
                </a:lnTo>
                <a:lnTo>
                  <a:pt x="682" y="6108"/>
                </a:lnTo>
                <a:close/>
                <a:moveTo>
                  <a:pt x="3188" y="6181"/>
                </a:moveTo>
                <a:lnTo>
                  <a:pt x="3918" y="6206"/>
                </a:lnTo>
                <a:lnTo>
                  <a:pt x="3772" y="6327"/>
                </a:lnTo>
                <a:lnTo>
                  <a:pt x="3626" y="6498"/>
                </a:lnTo>
                <a:lnTo>
                  <a:pt x="3382" y="6814"/>
                </a:lnTo>
                <a:lnTo>
                  <a:pt x="3236" y="7009"/>
                </a:lnTo>
                <a:lnTo>
                  <a:pt x="3115" y="6936"/>
                </a:lnTo>
                <a:lnTo>
                  <a:pt x="2969" y="6911"/>
                </a:lnTo>
                <a:lnTo>
                  <a:pt x="2896" y="6887"/>
                </a:lnTo>
                <a:lnTo>
                  <a:pt x="2798" y="6863"/>
                </a:lnTo>
                <a:lnTo>
                  <a:pt x="2725" y="6863"/>
                </a:lnTo>
                <a:lnTo>
                  <a:pt x="2969" y="6546"/>
                </a:lnTo>
                <a:lnTo>
                  <a:pt x="3188" y="6230"/>
                </a:lnTo>
                <a:lnTo>
                  <a:pt x="3188" y="6181"/>
                </a:lnTo>
                <a:close/>
                <a:moveTo>
                  <a:pt x="4112" y="6206"/>
                </a:moveTo>
                <a:lnTo>
                  <a:pt x="4064" y="6376"/>
                </a:lnTo>
                <a:lnTo>
                  <a:pt x="4039" y="6546"/>
                </a:lnTo>
                <a:lnTo>
                  <a:pt x="4039" y="6863"/>
                </a:lnTo>
                <a:lnTo>
                  <a:pt x="3991" y="7398"/>
                </a:lnTo>
                <a:lnTo>
                  <a:pt x="3796" y="7617"/>
                </a:lnTo>
                <a:lnTo>
                  <a:pt x="3626" y="7860"/>
                </a:lnTo>
                <a:lnTo>
                  <a:pt x="3650" y="7714"/>
                </a:lnTo>
                <a:lnTo>
                  <a:pt x="3650" y="7568"/>
                </a:lnTo>
                <a:lnTo>
                  <a:pt x="3626" y="7447"/>
                </a:lnTo>
                <a:lnTo>
                  <a:pt x="3577" y="7325"/>
                </a:lnTo>
                <a:lnTo>
                  <a:pt x="3504" y="7203"/>
                </a:lnTo>
                <a:lnTo>
                  <a:pt x="3820" y="6717"/>
                </a:lnTo>
                <a:lnTo>
                  <a:pt x="3966" y="6473"/>
                </a:lnTo>
                <a:lnTo>
                  <a:pt x="4088" y="6206"/>
                </a:lnTo>
                <a:close/>
                <a:moveTo>
                  <a:pt x="2701" y="7301"/>
                </a:moveTo>
                <a:lnTo>
                  <a:pt x="2750" y="7325"/>
                </a:lnTo>
                <a:lnTo>
                  <a:pt x="2823" y="7325"/>
                </a:lnTo>
                <a:lnTo>
                  <a:pt x="2969" y="7374"/>
                </a:lnTo>
                <a:lnTo>
                  <a:pt x="3090" y="7447"/>
                </a:lnTo>
                <a:lnTo>
                  <a:pt x="3163" y="7568"/>
                </a:lnTo>
                <a:lnTo>
                  <a:pt x="3188" y="7690"/>
                </a:lnTo>
                <a:lnTo>
                  <a:pt x="3188" y="7836"/>
                </a:lnTo>
                <a:lnTo>
                  <a:pt x="3139" y="7982"/>
                </a:lnTo>
                <a:lnTo>
                  <a:pt x="3042" y="8104"/>
                </a:lnTo>
                <a:lnTo>
                  <a:pt x="2920" y="8201"/>
                </a:lnTo>
                <a:lnTo>
                  <a:pt x="2847" y="8225"/>
                </a:lnTo>
                <a:lnTo>
                  <a:pt x="2774" y="8250"/>
                </a:lnTo>
                <a:lnTo>
                  <a:pt x="2677" y="8225"/>
                </a:lnTo>
                <a:lnTo>
                  <a:pt x="2604" y="8201"/>
                </a:lnTo>
                <a:lnTo>
                  <a:pt x="2531" y="8152"/>
                </a:lnTo>
                <a:lnTo>
                  <a:pt x="2482" y="8079"/>
                </a:lnTo>
                <a:lnTo>
                  <a:pt x="2433" y="8031"/>
                </a:lnTo>
                <a:lnTo>
                  <a:pt x="2409" y="7958"/>
                </a:lnTo>
                <a:lnTo>
                  <a:pt x="2385" y="7836"/>
                </a:lnTo>
                <a:lnTo>
                  <a:pt x="2385" y="7714"/>
                </a:lnTo>
                <a:lnTo>
                  <a:pt x="2433" y="7593"/>
                </a:lnTo>
                <a:lnTo>
                  <a:pt x="2482" y="7495"/>
                </a:lnTo>
                <a:lnTo>
                  <a:pt x="2579" y="7374"/>
                </a:lnTo>
                <a:lnTo>
                  <a:pt x="2701" y="7301"/>
                </a:lnTo>
                <a:close/>
                <a:moveTo>
                  <a:pt x="1582" y="6133"/>
                </a:moveTo>
                <a:lnTo>
                  <a:pt x="1898" y="6157"/>
                </a:lnTo>
                <a:lnTo>
                  <a:pt x="2239" y="6157"/>
                </a:lnTo>
                <a:lnTo>
                  <a:pt x="3042" y="6181"/>
                </a:lnTo>
                <a:lnTo>
                  <a:pt x="2823" y="6303"/>
                </a:lnTo>
                <a:lnTo>
                  <a:pt x="2628" y="6473"/>
                </a:lnTo>
                <a:lnTo>
                  <a:pt x="2458" y="6692"/>
                </a:lnTo>
                <a:lnTo>
                  <a:pt x="2287" y="6911"/>
                </a:lnTo>
                <a:lnTo>
                  <a:pt x="1995" y="7398"/>
                </a:lnTo>
                <a:lnTo>
                  <a:pt x="1728" y="7836"/>
                </a:lnTo>
                <a:lnTo>
                  <a:pt x="1485" y="8225"/>
                </a:lnTo>
                <a:lnTo>
                  <a:pt x="1193" y="8639"/>
                </a:lnTo>
                <a:lnTo>
                  <a:pt x="925" y="9053"/>
                </a:lnTo>
                <a:lnTo>
                  <a:pt x="657" y="9466"/>
                </a:lnTo>
                <a:lnTo>
                  <a:pt x="633" y="8639"/>
                </a:lnTo>
                <a:lnTo>
                  <a:pt x="755" y="8566"/>
                </a:lnTo>
                <a:lnTo>
                  <a:pt x="852" y="8469"/>
                </a:lnTo>
                <a:lnTo>
                  <a:pt x="1047" y="8225"/>
                </a:lnTo>
                <a:lnTo>
                  <a:pt x="1193" y="7982"/>
                </a:lnTo>
                <a:lnTo>
                  <a:pt x="1314" y="7714"/>
                </a:lnTo>
                <a:lnTo>
                  <a:pt x="1436" y="7544"/>
                </a:lnTo>
                <a:lnTo>
                  <a:pt x="1582" y="7349"/>
                </a:lnTo>
                <a:lnTo>
                  <a:pt x="1874" y="6984"/>
                </a:lnTo>
                <a:lnTo>
                  <a:pt x="1995" y="6790"/>
                </a:lnTo>
                <a:lnTo>
                  <a:pt x="2141" y="6619"/>
                </a:lnTo>
                <a:lnTo>
                  <a:pt x="2239" y="6425"/>
                </a:lnTo>
                <a:lnTo>
                  <a:pt x="2312" y="6206"/>
                </a:lnTo>
                <a:lnTo>
                  <a:pt x="2312" y="6181"/>
                </a:lnTo>
                <a:lnTo>
                  <a:pt x="2287" y="6181"/>
                </a:lnTo>
                <a:lnTo>
                  <a:pt x="2117" y="6279"/>
                </a:lnTo>
                <a:lnTo>
                  <a:pt x="1971" y="6400"/>
                </a:lnTo>
                <a:lnTo>
                  <a:pt x="1825" y="6546"/>
                </a:lnTo>
                <a:lnTo>
                  <a:pt x="1703" y="6692"/>
                </a:lnTo>
                <a:lnTo>
                  <a:pt x="1460" y="7009"/>
                </a:lnTo>
                <a:lnTo>
                  <a:pt x="1217" y="7325"/>
                </a:lnTo>
                <a:lnTo>
                  <a:pt x="925" y="7714"/>
                </a:lnTo>
                <a:lnTo>
                  <a:pt x="657" y="8152"/>
                </a:lnTo>
                <a:lnTo>
                  <a:pt x="657" y="8128"/>
                </a:lnTo>
                <a:lnTo>
                  <a:pt x="730" y="7398"/>
                </a:lnTo>
                <a:lnTo>
                  <a:pt x="828" y="7276"/>
                </a:lnTo>
                <a:lnTo>
                  <a:pt x="901" y="7130"/>
                </a:lnTo>
                <a:lnTo>
                  <a:pt x="1047" y="6887"/>
                </a:lnTo>
                <a:lnTo>
                  <a:pt x="1339" y="6522"/>
                </a:lnTo>
                <a:lnTo>
                  <a:pt x="1460" y="6327"/>
                </a:lnTo>
                <a:lnTo>
                  <a:pt x="1582" y="6133"/>
                </a:lnTo>
                <a:close/>
                <a:moveTo>
                  <a:pt x="1971" y="7982"/>
                </a:moveTo>
                <a:lnTo>
                  <a:pt x="1995" y="8104"/>
                </a:lnTo>
                <a:lnTo>
                  <a:pt x="2044" y="8225"/>
                </a:lnTo>
                <a:lnTo>
                  <a:pt x="2117" y="8323"/>
                </a:lnTo>
                <a:lnTo>
                  <a:pt x="2190" y="8396"/>
                </a:lnTo>
                <a:lnTo>
                  <a:pt x="1533" y="9369"/>
                </a:lnTo>
                <a:lnTo>
                  <a:pt x="682" y="10658"/>
                </a:lnTo>
                <a:lnTo>
                  <a:pt x="682" y="10512"/>
                </a:lnTo>
                <a:lnTo>
                  <a:pt x="657" y="10123"/>
                </a:lnTo>
                <a:lnTo>
                  <a:pt x="1241" y="9150"/>
                </a:lnTo>
                <a:lnTo>
                  <a:pt x="1849" y="8201"/>
                </a:lnTo>
                <a:lnTo>
                  <a:pt x="1971" y="7982"/>
                </a:lnTo>
                <a:close/>
                <a:moveTo>
                  <a:pt x="3188" y="8566"/>
                </a:moveTo>
                <a:lnTo>
                  <a:pt x="2312" y="9928"/>
                </a:lnTo>
                <a:lnTo>
                  <a:pt x="1436" y="11242"/>
                </a:lnTo>
                <a:lnTo>
                  <a:pt x="1047" y="11753"/>
                </a:lnTo>
                <a:lnTo>
                  <a:pt x="828" y="11997"/>
                </a:lnTo>
                <a:lnTo>
                  <a:pt x="657" y="12264"/>
                </a:lnTo>
                <a:lnTo>
                  <a:pt x="657" y="11242"/>
                </a:lnTo>
                <a:lnTo>
                  <a:pt x="974" y="10780"/>
                </a:lnTo>
                <a:lnTo>
                  <a:pt x="1922" y="9369"/>
                </a:lnTo>
                <a:lnTo>
                  <a:pt x="2458" y="8590"/>
                </a:lnTo>
                <a:lnTo>
                  <a:pt x="2579" y="8639"/>
                </a:lnTo>
                <a:lnTo>
                  <a:pt x="2725" y="8663"/>
                </a:lnTo>
                <a:lnTo>
                  <a:pt x="2871" y="8663"/>
                </a:lnTo>
                <a:lnTo>
                  <a:pt x="2993" y="8639"/>
                </a:lnTo>
                <a:lnTo>
                  <a:pt x="3090" y="8615"/>
                </a:lnTo>
                <a:lnTo>
                  <a:pt x="3188" y="8566"/>
                </a:lnTo>
                <a:close/>
                <a:moveTo>
                  <a:pt x="3991" y="7787"/>
                </a:moveTo>
                <a:lnTo>
                  <a:pt x="3991" y="8834"/>
                </a:lnTo>
                <a:lnTo>
                  <a:pt x="3820" y="8980"/>
                </a:lnTo>
                <a:lnTo>
                  <a:pt x="3650" y="9174"/>
                </a:lnTo>
                <a:lnTo>
                  <a:pt x="3358" y="9588"/>
                </a:lnTo>
                <a:lnTo>
                  <a:pt x="2823" y="10342"/>
                </a:lnTo>
                <a:lnTo>
                  <a:pt x="2555" y="10707"/>
                </a:lnTo>
                <a:lnTo>
                  <a:pt x="2287" y="11096"/>
                </a:lnTo>
                <a:lnTo>
                  <a:pt x="1436" y="12143"/>
                </a:lnTo>
                <a:lnTo>
                  <a:pt x="1022" y="12654"/>
                </a:lnTo>
                <a:lnTo>
                  <a:pt x="633" y="13189"/>
                </a:lnTo>
                <a:lnTo>
                  <a:pt x="633" y="12946"/>
                </a:lnTo>
                <a:lnTo>
                  <a:pt x="633" y="12775"/>
                </a:lnTo>
                <a:lnTo>
                  <a:pt x="755" y="12654"/>
                </a:lnTo>
                <a:lnTo>
                  <a:pt x="876" y="12532"/>
                </a:lnTo>
                <a:lnTo>
                  <a:pt x="1120" y="12264"/>
                </a:lnTo>
                <a:lnTo>
                  <a:pt x="1509" y="11680"/>
                </a:lnTo>
                <a:lnTo>
                  <a:pt x="2020" y="10975"/>
                </a:lnTo>
                <a:lnTo>
                  <a:pt x="2506" y="10245"/>
                </a:lnTo>
                <a:lnTo>
                  <a:pt x="2993" y="9490"/>
                </a:lnTo>
                <a:lnTo>
                  <a:pt x="3455" y="8736"/>
                </a:lnTo>
                <a:lnTo>
                  <a:pt x="3723" y="8274"/>
                </a:lnTo>
                <a:lnTo>
                  <a:pt x="3869" y="8031"/>
                </a:lnTo>
                <a:lnTo>
                  <a:pt x="3991" y="7787"/>
                </a:lnTo>
                <a:close/>
                <a:moveTo>
                  <a:pt x="4039" y="14065"/>
                </a:moveTo>
                <a:lnTo>
                  <a:pt x="4039" y="14430"/>
                </a:lnTo>
                <a:lnTo>
                  <a:pt x="3820" y="14430"/>
                </a:lnTo>
                <a:lnTo>
                  <a:pt x="4015" y="14089"/>
                </a:lnTo>
                <a:lnTo>
                  <a:pt x="4039" y="14065"/>
                </a:lnTo>
                <a:close/>
                <a:moveTo>
                  <a:pt x="4039" y="12921"/>
                </a:moveTo>
                <a:lnTo>
                  <a:pt x="4039" y="13140"/>
                </a:lnTo>
                <a:lnTo>
                  <a:pt x="4039" y="13554"/>
                </a:lnTo>
                <a:lnTo>
                  <a:pt x="3918" y="13724"/>
                </a:lnTo>
                <a:lnTo>
                  <a:pt x="3820" y="13870"/>
                </a:lnTo>
                <a:lnTo>
                  <a:pt x="3577" y="14235"/>
                </a:lnTo>
                <a:lnTo>
                  <a:pt x="3431" y="14454"/>
                </a:lnTo>
                <a:lnTo>
                  <a:pt x="2993" y="14454"/>
                </a:lnTo>
                <a:lnTo>
                  <a:pt x="3431" y="13797"/>
                </a:lnTo>
                <a:lnTo>
                  <a:pt x="3747" y="13359"/>
                </a:lnTo>
                <a:lnTo>
                  <a:pt x="4039" y="12921"/>
                </a:lnTo>
                <a:close/>
                <a:moveTo>
                  <a:pt x="4039" y="11826"/>
                </a:moveTo>
                <a:lnTo>
                  <a:pt x="4039" y="12483"/>
                </a:lnTo>
                <a:lnTo>
                  <a:pt x="3845" y="12678"/>
                </a:lnTo>
                <a:lnTo>
                  <a:pt x="3650" y="12873"/>
                </a:lnTo>
                <a:lnTo>
                  <a:pt x="3334" y="13311"/>
                </a:lnTo>
                <a:lnTo>
                  <a:pt x="2896" y="13895"/>
                </a:lnTo>
                <a:lnTo>
                  <a:pt x="2677" y="14187"/>
                </a:lnTo>
                <a:lnTo>
                  <a:pt x="2482" y="14503"/>
                </a:lnTo>
                <a:lnTo>
                  <a:pt x="2312" y="14503"/>
                </a:lnTo>
                <a:lnTo>
                  <a:pt x="2433" y="14333"/>
                </a:lnTo>
                <a:lnTo>
                  <a:pt x="2555" y="14162"/>
                </a:lnTo>
                <a:lnTo>
                  <a:pt x="2871" y="13651"/>
                </a:lnTo>
                <a:lnTo>
                  <a:pt x="3188" y="13116"/>
                </a:lnTo>
                <a:lnTo>
                  <a:pt x="3504" y="12581"/>
                </a:lnTo>
                <a:lnTo>
                  <a:pt x="3845" y="12070"/>
                </a:lnTo>
                <a:lnTo>
                  <a:pt x="4039" y="11826"/>
                </a:lnTo>
                <a:close/>
                <a:moveTo>
                  <a:pt x="4015" y="10391"/>
                </a:moveTo>
                <a:lnTo>
                  <a:pt x="4015" y="11218"/>
                </a:lnTo>
                <a:lnTo>
                  <a:pt x="4039" y="11364"/>
                </a:lnTo>
                <a:lnTo>
                  <a:pt x="3869" y="11486"/>
                </a:lnTo>
                <a:lnTo>
                  <a:pt x="3723" y="11656"/>
                </a:lnTo>
                <a:lnTo>
                  <a:pt x="3577" y="11826"/>
                </a:lnTo>
                <a:lnTo>
                  <a:pt x="3455" y="12021"/>
                </a:lnTo>
                <a:lnTo>
                  <a:pt x="3236" y="12386"/>
                </a:lnTo>
                <a:lnTo>
                  <a:pt x="3042" y="12702"/>
                </a:lnTo>
                <a:lnTo>
                  <a:pt x="2725" y="13238"/>
                </a:lnTo>
                <a:lnTo>
                  <a:pt x="2409" y="13773"/>
                </a:lnTo>
                <a:lnTo>
                  <a:pt x="2263" y="13968"/>
                </a:lnTo>
                <a:lnTo>
                  <a:pt x="2117" y="14138"/>
                </a:lnTo>
                <a:lnTo>
                  <a:pt x="1971" y="14333"/>
                </a:lnTo>
                <a:lnTo>
                  <a:pt x="1849" y="14527"/>
                </a:lnTo>
                <a:lnTo>
                  <a:pt x="1047" y="14600"/>
                </a:lnTo>
                <a:lnTo>
                  <a:pt x="1460" y="14089"/>
                </a:lnTo>
                <a:lnTo>
                  <a:pt x="1825" y="13554"/>
                </a:lnTo>
                <a:lnTo>
                  <a:pt x="2214" y="13019"/>
                </a:lnTo>
                <a:lnTo>
                  <a:pt x="2604" y="12508"/>
                </a:lnTo>
                <a:lnTo>
                  <a:pt x="2823" y="12240"/>
                </a:lnTo>
                <a:lnTo>
                  <a:pt x="3017" y="11972"/>
                </a:lnTo>
                <a:lnTo>
                  <a:pt x="3382" y="11388"/>
                </a:lnTo>
                <a:lnTo>
                  <a:pt x="3723" y="10902"/>
                </a:lnTo>
                <a:lnTo>
                  <a:pt x="3869" y="10634"/>
                </a:lnTo>
                <a:lnTo>
                  <a:pt x="4015" y="10391"/>
                </a:lnTo>
                <a:close/>
                <a:moveTo>
                  <a:pt x="4015" y="9271"/>
                </a:moveTo>
                <a:lnTo>
                  <a:pt x="4015" y="10147"/>
                </a:lnTo>
                <a:lnTo>
                  <a:pt x="3893" y="10220"/>
                </a:lnTo>
                <a:lnTo>
                  <a:pt x="3796" y="10318"/>
                </a:lnTo>
                <a:lnTo>
                  <a:pt x="3626" y="10512"/>
                </a:lnTo>
                <a:lnTo>
                  <a:pt x="3455" y="10731"/>
                </a:lnTo>
                <a:lnTo>
                  <a:pt x="3285" y="10975"/>
                </a:lnTo>
                <a:lnTo>
                  <a:pt x="2847" y="11632"/>
                </a:lnTo>
                <a:lnTo>
                  <a:pt x="2628" y="11972"/>
                </a:lnTo>
                <a:lnTo>
                  <a:pt x="2385" y="12289"/>
                </a:lnTo>
                <a:lnTo>
                  <a:pt x="1947" y="12873"/>
                </a:lnTo>
                <a:lnTo>
                  <a:pt x="1509" y="13481"/>
                </a:lnTo>
                <a:lnTo>
                  <a:pt x="1071" y="14065"/>
                </a:lnTo>
                <a:lnTo>
                  <a:pt x="828" y="14333"/>
                </a:lnTo>
                <a:lnTo>
                  <a:pt x="584" y="14625"/>
                </a:lnTo>
                <a:lnTo>
                  <a:pt x="609" y="14430"/>
                </a:lnTo>
                <a:lnTo>
                  <a:pt x="609" y="14235"/>
                </a:lnTo>
                <a:lnTo>
                  <a:pt x="609" y="13895"/>
                </a:lnTo>
                <a:lnTo>
                  <a:pt x="1120" y="13213"/>
                </a:lnTo>
                <a:lnTo>
                  <a:pt x="1631" y="12556"/>
                </a:lnTo>
                <a:lnTo>
                  <a:pt x="2677" y="11242"/>
                </a:lnTo>
                <a:lnTo>
                  <a:pt x="3090" y="10658"/>
                </a:lnTo>
                <a:lnTo>
                  <a:pt x="3480" y="10050"/>
                </a:lnTo>
                <a:lnTo>
                  <a:pt x="3747" y="9661"/>
                </a:lnTo>
                <a:lnTo>
                  <a:pt x="4015" y="9271"/>
                </a:lnTo>
                <a:close/>
                <a:moveTo>
                  <a:pt x="10341" y="488"/>
                </a:moveTo>
                <a:lnTo>
                  <a:pt x="10536" y="512"/>
                </a:lnTo>
                <a:lnTo>
                  <a:pt x="10755" y="536"/>
                </a:lnTo>
                <a:lnTo>
                  <a:pt x="10950" y="585"/>
                </a:lnTo>
                <a:lnTo>
                  <a:pt x="11071" y="609"/>
                </a:lnTo>
                <a:lnTo>
                  <a:pt x="11169" y="658"/>
                </a:lnTo>
                <a:lnTo>
                  <a:pt x="11266" y="731"/>
                </a:lnTo>
                <a:lnTo>
                  <a:pt x="11339" y="828"/>
                </a:lnTo>
                <a:lnTo>
                  <a:pt x="11485" y="999"/>
                </a:lnTo>
                <a:lnTo>
                  <a:pt x="11582" y="1217"/>
                </a:lnTo>
                <a:lnTo>
                  <a:pt x="11655" y="1436"/>
                </a:lnTo>
                <a:lnTo>
                  <a:pt x="11704" y="1680"/>
                </a:lnTo>
                <a:lnTo>
                  <a:pt x="11728" y="1923"/>
                </a:lnTo>
                <a:lnTo>
                  <a:pt x="11728" y="2385"/>
                </a:lnTo>
                <a:lnTo>
                  <a:pt x="11680" y="2848"/>
                </a:lnTo>
                <a:lnTo>
                  <a:pt x="11582" y="3310"/>
                </a:lnTo>
                <a:lnTo>
                  <a:pt x="11461" y="3772"/>
                </a:lnTo>
                <a:lnTo>
                  <a:pt x="11315" y="4210"/>
                </a:lnTo>
                <a:lnTo>
                  <a:pt x="10974" y="5111"/>
                </a:lnTo>
                <a:lnTo>
                  <a:pt x="10804" y="5549"/>
                </a:lnTo>
                <a:lnTo>
                  <a:pt x="10658" y="5987"/>
                </a:lnTo>
                <a:lnTo>
                  <a:pt x="10658" y="6084"/>
                </a:lnTo>
                <a:lnTo>
                  <a:pt x="10658" y="6181"/>
                </a:lnTo>
                <a:lnTo>
                  <a:pt x="10731" y="6254"/>
                </a:lnTo>
                <a:lnTo>
                  <a:pt x="10779" y="6303"/>
                </a:lnTo>
                <a:lnTo>
                  <a:pt x="10877" y="6327"/>
                </a:lnTo>
                <a:lnTo>
                  <a:pt x="10950" y="6327"/>
                </a:lnTo>
                <a:lnTo>
                  <a:pt x="11047" y="6303"/>
                </a:lnTo>
                <a:lnTo>
                  <a:pt x="11120" y="6279"/>
                </a:lnTo>
                <a:lnTo>
                  <a:pt x="11388" y="6303"/>
                </a:lnTo>
                <a:lnTo>
                  <a:pt x="11655" y="6327"/>
                </a:lnTo>
                <a:lnTo>
                  <a:pt x="12215" y="6352"/>
                </a:lnTo>
                <a:lnTo>
                  <a:pt x="12775" y="6327"/>
                </a:lnTo>
                <a:lnTo>
                  <a:pt x="13310" y="6327"/>
                </a:lnTo>
                <a:lnTo>
                  <a:pt x="13748" y="6352"/>
                </a:lnTo>
                <a:lnTo>
                  <a:pt x="14210" y="6425"/>
                </a:lnTo>
                <a:lnTo>
                  <a:pt x="14673" y="6498"/>
                </a:lnTo>
                <a:lnTo>
                  <a:pt x="15111" y="6595"/>
                </a:lnTo>
                <a:lnTo>
                  <a:pt x="15476" y="6668"/>
                </a:lnTo>
                <a:lnTo>
                  <a:pt x="15841" y="6790"/>
                </a:lnTo>
                <a:lnTo>
                  <a:pt x="16011" y="6887"/>
                </a:lnTo>
                <a:lnTo>
                  <a:pt x="16157" y="6960"/>
                </a:lnTo>
                <a:lnTo>
                  <a:pt x="16327" y="7082"/>
                </a:lnTo>
                <a:lnTo>
                  <a:pt x="16449" y="7203"/>
                </a:lnTo>
                <a:lnTo>
                  <a:pt x="16546" y="7301"/>
                </a:lnTo>
                <a:lnTo>
                  <a:pt x="16619" y="7398"/>
                </a:lnTo>
                <a:lnTo>
                  <a:pt x="16644" y="7520"/>
                </a:lnTo>
                <a:lnTo>
                  <a:pt x="16668" y="7641"/>
                </a:lnTo>
                <a:lnTo>
                  <a:pt x="16692" y="7763"/>
                </a:lnTo>
                <a:lnTo>
                  <a:pt x="16668" y="7885"/>
                </a:lnTo>
                <a:lnTo>
                  <a:pt x="16644" y="8031"/>
                </a:lnTo>
                <a:lnTo>
                  <a:pt x="16595" y="8152"/>
                </a:lnTo>
                <a:lnTo>
                  <a:pt x="16473" y="8371"/>
                </a:lnTo>
                <a:lnTo>
                  <a:pt x="16303" y="8566"/>
                </a:lnTo>
                <a:lnTo>
                  <a:pt x="16206" y="8663"/>
                </a:lnTo>
                <a:lnTo>
                  <a:pt x="16108" y="8736"/>
                </a:lnTo>
                <a:lnTo>
                  <a:pt x="15987" y="8785"/>
                </a:lnTo>
                <a:lnTo>
                  <a:pt x="15889" y="8834"/>
                </a:lnTo>
                <a:lnTo>
                  <a:pt x="15792" y="8882"/>
                </a:lnTo>
                <a:lnTo>
                  <a:pt x="15719" y="8955"/>
                </a:lnTo>
                <a:lnTo>
                  <a:pt x="15695" y="9053"/>
                </a:lnTo>
                <a:lnTo>
                  <a:pt x="15719" y="9150"/>
                </a:lnTo>
                <a:lnTo>
                  <a:pt x="15743" y="9247"/>
                </a:lnTo>
                <a:lnTo>
                  <a:pt x="15816" y="9296"/>
                </a:lnTo>
                <a:lnTo>
                  <a:pt x="15914" y="9344"/>
                </a:lnTo>
                <a:lnTo>
                  <a:pt x="16035" y="9344"/>
                </a:lnTo>
                <a:lnTo>
                  <a:pt x="16157" y="9296"/>
                </a:lnTo>
                <a:lnTo>
                  <a:pt x="16279" y="9393"/>
                </a:lnTo>
                <a:lnTo>
                  <a:pt x="16376" y="9490"/>
                </a:lnTo>
                <a:lnTo>
                  <a:pt x="16425" y="9636"/>
                </a:lnTo>
                <a:lnTo>
                  <a:pt x="16473" y="9782"/>
                </a:lnTo>
                <a:lnTo>
                  <a:pt x="16473" y="9953"/>
                </a:lnTo>
                <a:lnTo>
                  <a:pt x="16449" y="10123"/>
                </a:lnTo>
                <a:lnTo>
                  <a:pt x="16376" y="10415"/>
                </a:lnTo>
                <a:lnTo>
                  <a:pt x="16303" y="10610"/>
                </a:lnTo>
                <a:lnTo>
                  <a:pt x="16206" y="10756"/>
                </a:lnTo>
                <a:lnTo>
                  <a:pt x="16084" y="10902"/>
                </a:lnTo>
                <a:lnTo>
                  <a:pt x="15938" y="11023"/>
                </a:lnTo>
                <a:lnTo>
                  <a:pt x="15743" y="11145"/>
                </a:lnTo>
                <a:lnTo>
                  <a:pt x="15670" y="11194"/>
                </a:lnTo>
                <a:lnTo>
                  <a:pt x="15622" y="11315"/>
                </a:lnTo>
                <a:lnTo>
                  <a:pt x="15622" y="11388"/>
                </a:lnTo>
                <a:lnTo>
                  <a:pt x="15646" y="11437"/>
                </a:lnTo>
                <a:lnTo>
                  <a:pt x="15670" y="11486"/>
                </a:lnTo>
                <a:lnTo>
                  <a:pt x="15719" y="11510"/>
                </a:lnTo>
                <a:lnTo>
                  <a:pt x="15792" y="11559"/>
                </a:lnTo>
                <a:lnTo>
                  <a:pt x="15889" y="11583"/>
                </a:lnTo>
                <a:lnTo>
                  <a:pt x="15962" y="11753"/>
                </a:lnTo>
                <a:lnTo>
                  <a:pt x="15987" y="11924"/>
                </a:lnTo>
                <a:lnTo>
                  <a:pt x="16011" y="12070"/>
                </a:lnTo>
                <a:lnTo>
                  <a:pt x="15987" y="12410"/>
                </a:lnTo>
                <a:lnTo>
                  <a:pt x="15962" y="12678"/>
                </a:lnTo>
                <a:lnTo>
                  <a:pt x="15914" y="12824"/>
                </a:lnTo>
                <a:lnTo>
                  <a:pt x="15865" y="12994"/>
                </a:lnTo>
                <a:lnTo>
                  <a:pt x="15792" y="13140"/>
                </a:lnTo>
                <a:lnTo>
                  <a:pt x="15719" y="13262"/>
                </a:lnTo>
                <a:lnTo>
                  <a:pt x="15622" y="13335"/>
                </a:lnTo>
                <a:lnTo>
                  <a:pt x="15549" y="13359"/>
                </a:lnTo>
                <a:lnTo>
                  <a:pt x="15500" y="13359"/>
                </a:lnTo>
                <a:lnTo>
                  <a:pt x="15403" y="13384"/>
                </a:lnTo>
                <a:lnTo>
                  <a:pt x="15330" y="13432"/>
                </a:lnTo>
                <a:lnTo>
                  <a:pt x="15281" y="13505"/>
                </a:lnTo>
                <a:lnTo>
                  <a:pt x="15257" y="13578"/>
                </a:lnTo>
                <a:lnTo>
                  <a:pt x="15257" y="13676"/>
                </a:lnTo>
                <a:lnTo>
                  <a:pt x="15281" y="13749"/>
                </a:lnTo>
                <a:lnTo>
                  <a:pt x="15354" y="13797"/>
                </a:lnTo>
                <a:lnTo>
                  <a:pt x="15427" y="13846"/>
                </a:lnTo>
                <a:lnTo>
                  <a:pt x="15524" y="13846"/>
                </a:lnTo>
                <a:lnTo>
                  <a:pt x="15573" y="14089"/>
                </a:lnTo>
                <a:lnTo>
                  <a:pt x="15622" y="14357"/>
                </a:lnTo>
                <a:lnTo>
                  <a:pt x="15622" y="14479"/>
                </a:lnTo>
                <a:lnTo>
                  <a:pt x="15622" y="14600"/>
                </a:lnTo>
                <a:lnTo>
                  <a:pt x="15597" y="14722"/>
                </a:lnTo>
                <a:lnTo>
                  <a:pt x="15549" y="14868"/>
                </a:lnTo>
                <a:lnTo>
                  <a:pt x="15476" y="14965"/>
                </a:lnTo>
                <a:lnTo>
                  <a:pt x="15403" y="15063"/>
                </a:lnTo>
                <a:lnTo>
                  <a:pt x="15305" y="15136"/>
                </a:lnTo>
                <a:lnTo>
                  <a:pt x="15208" y="15184"/>
                </a:lnTo>
                <a:lnTo>
                  <a:pt x="15208" y="15184"/>
                </a:lnTo>
                <a:lnTo>
                  <a:pt x="15257" y="14917"/>
                </a:lnTo>
                <a:lnTo>
                  <a:pt x="15330" y="14625"/>
                </a:lnTo>
                <a:lnTo>
                  <a:pt x="15330" y="14600"/>
                </a:lnTo>
                <a:lnTo>
                  <a:pt x="15330" y="14552"/>
                </a:lnTo>
                <a:lnTo>
                  <a:pt x="15281" y="14527"/>
                </a:lnTo>
                <a:lnTo>
                  <a:pt x="15208" y="14503"/>
                </a:lnTo>
                <a:lnTo>
                  <a:pt x="15184" y="14527"/>
                </a:lnTo>
                <a:lnTo>
                  <a:pt x="15159" y="14552"/>
                </a:lnTo>
                <a:lnTo>
                  <a:pt x="15013" y="14917"/>
                </a:lnTo>
                <a:lnTo>
                  <a:pt x="14965" y="15087"/>
                </a:lnTo>
                <a:lnTo>
                  <a:pt x="14965" y="15282"/>
                </a:lnTo>
                <a:lnTo>
                  <a:pt x="14648" y="15355"/>
                </a:lnTo>
                <a:lnTo>
                  <a:pt x="14721" y="15038"/>
                </a:lnTo>
                <a:lnTo>
                  <a:pt x="14819" y="14673"/>
                </a:lnTo>
                <a:lnTo>
                  <a:pt x="14867" y="14308"/>
                </a:lnTo>
                <a:lnTo>
                  <a:pt x="14867" y="14284"/>
                </a:lnTo>
                <a:lnTo>
                  <a:pt x="14843" y="14235"/>
                </a:lnTo>
                <a:lnTo>
                  <a:pt x="14794" y="14211"/>
                </a:lnTo>
                <a:lnTo>
                  <a:pt x="14721" y="14235"/>
                </a:lnTo>
                <a:lnTo>
                  <a:pt x="14673" y="14260"/>
                </a:lnTo>
                <a:lnTo>
                  <a:pt x="14673" y="14284"/>
                </a:lnTo>
                <a:lnTo>
                  <a:pt x="14551" y="14625"/>
                </a:lnTo>
                <a:lnTo>
                  <a:pt x="14454" y="14965"/>
                </a:lnTo>
                <a:lnTo>
                  <a:pt x="14356" y="15184"/>
                </a:lnTo>
                <a:lnTo>
                  <a:pt x="14332" y="15306"/>
                </a:lnTo>
                <a:lnTo>
                  <a:pt x="14332" y="15403"/>
                </a:lnTo>
                <a:lnTo>
                  <a:pt x="14064" y="15428"/>
                </a:lnTo>
                <a:lnTo>
                  <a:pt x="14064" y="15428"/>
                </a:lnTo>
                <a:lnTo>
                  <a:pt x="14089" y="15379"/>
                </a:lnTo>
                <a:lnTo>
                  <a:pt x="14089" y="15330"/>
                </a:lnTo>
                <a:lnTo>
                  <a:pt x="14113" y="15063"/>
                </a:lnTo>
                <a:lnTo>
                  <a:pt x="14162" y="14771"/>
                </a:lnTo>
                <a:lnTo>
                  <a:pt x="14235" y="14503"/>
                </a:lnTo>
                <a:lnTo>
                  <a:pt x="14356" y="14260"/>
                </a:lnTo>
                <a:lnTo>
                  <a:pt x="14356" y="14211"/>
                </a:lnTo>
                <a:lnTo>
                  <a:pt x="14332" y="14162"/>
                </a:lnTo>
                <a:lnTo>
                  <a:pt x="14283" y="14138"/>
                </a:lnTo>
                <a:lnTo>
                  <a:pt x="14235" y="14162"/>
                </a:lnTo>
                <a:lnTo>
                  <a:pt x="14064" y="14430"/>
                </a:lnTo>
                <a:lnTo>
                  <a:pt x="13918" y="14722"/>
                </a:lnTo>
                <a:lnTo>
                  <a:pt x="13845" y="14868"/>
                </a:lnTo>
                <a:lnTo>
                  <a:pt x="13821" y="15014"/>
                </a:lnTo>
                <a:lnTo>
                  <a:pt x="13797" y="15160"/>
                </a:lnTo>
                <a:lnTo>
                  <a:pt x="13797" y="15330"/>
                </a:lnTo>
                <a:lnTo>
                  <a:pt x="13821" y="15379"/>
                </a:lnTo>
                <a:lnTo>
                  <a:pt x="13845" y="15428"/>
                </a:lnTo>
                <a:lnTo>
                  <a:pt x="13383" y="15428"/>
                </a:lnTo>
                <a:lnTo>
                  <a:pt x="13432" y="15209"/>
                </a:lnTo>
                <a:lnTo>
                  <a:pt x="13456" y="14990"/>
                </a:lnTo>
                <a:lnTo>
                  <a:pt x="13505" y="14771"/>
                </a:lnTo>
                <a:lnTo>
                  <a:pt x="13578" y="14552"/>
                </a:lnTo>
                <a:lnTo>
                  <a:pt x="13748" y="14114"/>
                </a:lnTo>
                <a:lnTo>
                  <a:pt x="13748" y="14089"/>
                </a:lnTo>
                <a:lnTo>
                  <a:pt x="13748" y="14065"/>
                </a:lnTo>
                <a:lnTo>
                  <a:pt x="13699" y="14016"/>
                </a:lnTo>
                <a:lnTo>
                  <a:pt x="13651" y="14016"/>
                </a:lnTo>
                <a:lnTo>
                  <a:pt x="13602" y="14065"/>
                </a:lnTo>
                <a:lnTo>
                  <a:pt x="13456" y="14260"/>
                </a:lnTo>
                <a:lnTo>
                  <a:pt x="13334" y="14454"/>
                </a:lnTo>
                <a:lnTo>
                  <a:pt x="13237" y="14673"/>
                </a:lnTo>
                <a:lnTo>
                  <a:pt x="13140" y="14917"/>
                </a:lnTo>
                <a:lnTo>
                  <a:pt x="13067" y="15136"/>
                </a:lnTo>
                <a:lnTo>
                  <a:pt x="13042" y="15282"/>
                </a:lnTo>
                <a:lnTo>
                  <a:pt x="13042" y="15403"/>
                </a:lnTo>
                <a:lnTo>
                  <a:pt x="12556" y="15330"/>
                </a:lnTo>
                <a:lnTo>
                  <a:pt x="12604" y="15038"/>
                </a:lnTo>
                <a:lnTo>
                  <a:pt x="12677" y="14746"/>
                </a:lnTo>
                <a:lnTo>
                  <a:pt x="12775" y="14479"/>
                </a:lnTo>
                <a:lnTo>
                  <a:pt x="12921" y="14211"/>
                </a:lnTo>
                <a:lnTo>
                  <a:pt x="12921" y="14162"/>
                </a:lnTo>
                <a:lnTo>
                  <a:pt x="12896" y="14114"/>
                </a:lnTo>
                <a:lnTo>
                  <a:pt x="12799" y="14114"/>
                </a:lnTo>
                <a:lnTo>
                  <a:pt x="12702" y="14235"/>
                </a:lnTo>
                <a:lnTo>
                  <a:pt x="12604" y="14357"/>
                </a:lnTo>
                <a:lnTo>
                  <a:pt x="12507" y="14479"/>
                </a:lnTo>
                <a:lnTo>
                  <a:pt x="12410" y="14649"/>
                </a:lnTo>
                <a:lnTo>
                  <a:pt x="12337" y="14795"/>
                </a:lnTo>
                <a:lnTo>
                  <a:pt x="12288" y="14965"/>
                </a:lnTo>
                <a:lnTo>
                  <a:pt x="12239" y="15136"/>
                </a:lnTo>
                <a:lnTo>
                  <a:pt x="12239" y="15282"/>
                </a:lnTo>
                <a:lnTo>
                  <a:pt x="11801" y="15233"/>
                </a:lnTo>
                <a:lnTo>
                  <a:pt x="11753" y="15209"/>
                </a:lnTo>
                <a:lnTo>
                  <a:pt x="11874" y="14941"/>
                </a:lnTo>
                <a:lnTo>
                  <a:pt x="11947" y="14673"/>
                </a:lnTo>
                <a:lnTo>
                  <a:pt x="12118" y="14114"/>
                </a:lnTo>
                <a:lnTo>
                  <a:pt x="12118" y="14089"/>
                </a:lnTo>
                <a:lnTo>
                  <a:pt x="12118" y="14065"/>
                </a:lnTo>
                <a:lnTo>
                  <a:pt x="12093" y="14065"/>
                </a:lnTo>
                <a:lnTo>
                  <a:pt x="12069" y="14089"/>
                </a:lnTo>
                <a:lnTo>
                  <a:pt x="11874" y="14357"/>
                </a:lnTo>
                <a:lnTo>
                  <a:pt x="11680" y="14600"/>
                </a:lnTo>
                <a:lnTo>
                  <a:pt x="11509" y="14868"/>
                </a:lnTo>
                <a:lnTo>
                  <a:pt x="11363" y="15136"/>
                </a:lnTo>
                <a:lnTo>
                  <a:pt x="11363" y="15160"/>
                </a:lnTo>
                <a:lnTo>
                  <a:pt x="10974" y="15087"/>
                </a:lnTo>
                <a:lnTo>
                  <a:pt x="11096" y="14990"/>
                </a:lnTo>
                <a:lnTo>
                  <a:pt x="11169" y="14868"/>
                </a:lnTo>
                <a:lnTo>
                  <a:pt x="11290" y="14600"/>
                </a:lnTo>
                <a:lnTo>
                  <a:pt x="11655" y="13870"/>
                </a:lnTo>
                <a:lnTo>
                  <a:pt x="11680" y="13846"/>
                </a:lnTo>
                <a:lnTo>
                  <a:pt x="11680" y="13822"/>
                </a:lnTo>
                <a:lnTo>
                  <a:pt x="11631" y="13773"/>
                </a:lnTo>
                <a:lnTo>
                  <a:pt x="11558" y="13773"/>
                </a:lnTo>
                <a:lnTo>
                  <a:pt x="11534" y="13797"/>
                </a:lnTo>
                <a:lnTo>
                  <a:pt x="11144" y="14406"/>
                </a:lnTo>
                <a:lnTo>
                  <a:pt x="10974" y="14722"/>
                </a:lnTo>
                <a:lnTo>
                  <a:pt x="10901" y="14868"/>
                </a:lnTo>
                <a:lnTo>
                  <a:pt x="10877" y="14941"/>
                </a:lnTo>
                <a:lnTo>
                  <a:pt x="10877" y="15038"/>
                </a:lnTo>
                <a:lnTo>
                  <a:pt x="10901" y="15063"/>
                </a:lnTo>
                <a:lnTo>
                  <a:pt x="10341" y="14941"/>
                </a:lnTo>
                <a:lnTo>
                  <a:pt x="10487" y="14625"/>
                </a:lnTo>
                <a:lnTo>
                  <a:pt x="10633" y="14333"/>
                </a:lnTo>
                <a:lnTo>
                  <a:pt x="10804" y="14041"/>
                </a:lnTo>
                <a:lnTo>
                  <a:pt x="10998" y="13773"/>
                </a:lnTo>
                <a:lnTo>
                  <a:pt x="11023" y="13724"/>
                </a:lnTo>
                <a:lnTo>
                  <a:pt x="10998" y="13700"/>
                </a:lnTo>
                <a:lnTo>
                  <a:pt x="10950" y="13676"/>
                </a:lnTo>
                <a:lnTo>
                  <a:pt x="10901" y="13700"/>
                </a:lnTo>
                <a:lnTo>
                  <a:pt x="10658" y="13943"/>
                </a:lnTo>
                <a:lnTo>
                  <a:pt x="10414" y="14211"/>
                </a:lnTo>
                <a:lnTo>
                  <a:pt x="10317" y="14357"/>
                </a:lnTo>
                <a:lnTo>
                  <a:pt x="10220" y="14503"/>
                </a:lnTo>
                <a:lnTo>
                  <a:pt x="10147" y="14673"/>
                </a:lnTo>
                <a:lnTo>
                  <a:pt x="10098" y="14844"/>
                </a:lnTo>
                <a:lnTo>
                  <a:pt x="10098" y="14892"/>
                </a:lnTo>
                <a:lnTo>
                  <a:pt x="9709" y="14771"/>
                </a:lnTo>
                <a:lnTo>
                  <a:pt x="9757" y="14576"/>
                </a:lnTo>
                <a:lnTo>
                  <a:pt x="9830" y="14381"/>
                </a:lnTo>
                <a:lnTo>
                  <a:pt x="10001" y="13968"/>
                </a:lnTo>
                <a:lnTo>
                  <a:pt x="10147" y="13530"/>
                </a:lnTo>
                <a:lnTo>
                  <a:pt x="10147" y="13505"/>
                </a:lnTo>
                <a:lnTo>
                  <a:pt x="10122" y="13530"/>
                </a:lnTo>
                <a:lnTo>
                  <a:pt x="9879" y="13919"/>
                </a:lnTo>
                <a:lnTo>
                  <a:pt x="9636" y="14308"/>
                </a:lnTo>
                <a:lnTo>
                  <a:pt x="9539" y="14503"/>
                </a:lnTo>
                <a:lnTo>
                  <a:pt x="9466" y="14698"/>
                </a:lnTo>
                <a:lnTo>
                  <a:pt x="8906" y="14527"/>
                </a:lnTo>
                <a:lnTo>
                  <a:pt x="8979" y="14430"/>
                </a:lnTo>
                <a:lnTo>
                  <a:pt x="9028" y="14308"/>
                </a:lnTo>
                <a:lnTo>
                  <a:pt x="9149" y="14089"/>
                </a:lnTo>
                <a:lnTo>
                  <a:pt x="9344" y="13724"/>
                </a:lnTo>
                <a:lnTo>
                  <a:pt x="9417" y="13554"/>
                </a:lnTo>
                <a:lnTo>
                  <a:pt x="9490" y="13359"/>
                </a:lnTo>
                <a:lnTo>
                  <a:pt x="9490" y="13311"/>
                </a:lnTo>
                <a:lnTo>
                  <a:pt x="9441" y="13286"/>
                </a:lnTo>
                <a:lnTo>
                  <a:pt x="9393" y="13262"/>
                </a:lnTo>
                <a:lnTo>
                  <a:pt x="9368" y="13311"/>
                </a:lnTo>
                <a:lnTo>
                  <a:pt x="9247" y="13481"/>
                </a:lnTo>
                <a:lnTo>
                  <a:pt x="9149" y="13627"/>
                </a:lnTo>
                <a:lnTo>
                  <a:pt x="8906" y="13943"/>
                </a:lnTo>
                <a:lnTo>
                  <a:pt x="8736" y="14162"/>
                </a:lnTo>
                <a:lnTo>
                  <a:pt x="8663" y="14284"/>
                </a:lnTo>
                <a:lnTo>
                  <a:pt x="8638" y="14430"/>
                </a:lnTo>
                <a:lnTo>
                  <a:pt x="8419" y="14333"/>
                </a:lnTo>
                <a:lnTo>
                  <a:pt x="8492" y="14065"/>
                </a:lnTo>
                <a:lnTo>
                  <a:pt x="8541" y="13846"/>
                </a:lnTo>
                <a:lnTo>
                  <a:pt x="8711" y="13384"/>
                </a:lnTo>
                <a:lnTo>
                  <a:pt x="8833" y="13165"/>
                </a:lnTo>
                <a:lnTo>
                  <a:pt x="8955" y="12946"/>
                </a:lnTo>
                <a:lnTo>
                  <a:pt x="8955" y="12897"/>
                </a:lnTo>
                <a:lnTo>
                  <a:pt x="8930" y="12848"/>
                </a:lnTo>
                <a:lnTo>
                  <a:pt x="8882" y="12848"/>
                </a:lnTo>
                <a:lnTo>
                  <a:pt x="8833" y="12873"/>
                </a:lnTo>
                <a:lnTo>
                  <a:pt x="8687" y="13092"/>
                </a:lnTo>
                <a:lnTo>
                  <a:pt x="8565" y="13286"/>
                </a:lnTo>
                <a:lnTo>
                  <a:pt x="8444" y="13505"/>
                </a:lnTo>
                <a:lnTo>
                  <a:pt x="8322" y="13749"/>
                </a:lnTo>
                <a:lnTo>
                  <a:pt x="8225" y="13968"/>
                </a:lnTo>
                <a:lnTo>
                  <a:pt x="8176" y="14089"/>
                </a:lnTo>
                <a:lnTo>
                  <a:pt x="8152" y="14211"/>
                </a:lnTo>
                <a:lnTo>
                  <a:pt x="7762" y="14041"/>
                </a:lnTo>
                <a:lnTo>
                  <a:pt x="7908" y="13627"/>
                </a:lnTo>
                <a:lnTo>
                  <a:pt x="8103" y="13213"/>
                </a:lnTo>
                <a:lnTo>
                  <a:pt x="8322" y="12800"/>
                </a:lnTo>
                <a:lnTo>
                  <a:pt x="8322" y="12751"/>
                </a:lnTo>
                <a:lnTo>
                  <a:pt x="8298" y="12727"/>
                </a:lnTo>
                <a:lnTo>
                  <a:pt x="8249" y="12727"/>
                </a:lnTo>
                <a:lnTo>
                  <a:pt x="7908" y="13140"/>
                </a:lnTo>
                <a:lnTo>
                  <a:pt x="7762" y="13335"/>
                </a:lnTo>
                <a:lnTo>
                  <a:pt x="7616" y="13578"/>
                </a:lnTo>
                <a:lnTo>
                  <a:pt x="7543" y="13700"/>
                </a:lnTo>
                <a:lnTo>
                  <a:pt x="7470" y="13870"/>
                </a:lnTo>
                <a:lnTo>
                  <a:pt x="7130" y="13700"/>
                </a:lnTo>
                <a:lnTo>
                  <a:pt x="7154" y="13554"/>
                </a:lnTo>
                <a:lnTo>
                  <a:pt x="7178" y="13408"/>
                </a:lnTo>
                <a:lnTo>
                  <a:pt x="7300" y="13165"/>
                </a:lnTo>
                <a:lnTo>
                  <a:pt x="7495" y="12751"/>
                </a:lnTo>
                <a:lnTo>
                  <a:pt x="7689" y="12313"/>
                </a:lnTo>
                <a:lnTo>
                  <a:pt x="7689" y="12289"/>
                </a:lnTo>
                <a:lnTo>
                  <a:pt x="7665" y="12264"/>
                </a:lnTo>
                <a:lnTo>
                  <a:pt x="7641" y="12264"/>
                </a:lnTo>
                <a:lnTo>
                  <a:pt x="7616" y="12289"/>
                </a:lnTo>
                <a:lnTo>
                  <a:pt x="7397" y="12581"/>
                </a:lnTo>
                <a:lnTo>
                  <a:pt x="7178" y="12873"/>
                </a:lnTo>
                <a:lnTo>
                  <a:pt x="7081" y="13043"/>
                </a:lnTo>
                <a:lnTo>
                  <a:pt x="7008" y="13189"/>
                </a:lnTo>
                <a:lnTo>
                  <a:pt x="6935" y="13359"/>
                </a:lnTo>
                <a:lnTo>
                  <a:pt x="6886" y="13530"/>
                </a:lnTo>
                <a:lnTo>
                  <a:pt x="6570" y="13335"/>
                </a:lnTo>
                <a:lnTo>
                  <a:pt x="6692" y="13043"/>
                </a:lnTo>
                <a:lnTo>
                  <a:pt x="6813" y="12751"/>
                </a:lnTo>
                <a:lnTo>
                  <a:pt x="7105" y="12216"/>
                </a:lnTo>
                <a:lnTo>
                  <a:pt x="7130" y="12191"/>
                </a:lnTo>
                <a:lnTo>
                  <a:pt x="7105" y="12167"/>
                </a:lnTo>
                <a:lnTo>
                  <a:pt x="7057" y="12167"/>
                </a:lnTo>
                <a:lnTo>
                  <a:pt x="6838" y="12386"/>
                </a:lnTo>
                <a:lnTo>
                  <a:pt x="6619" y="12629"/>
                </a:lnTo>
                <a:lnTo>
                  <a:pt x="6448" y="12897"/>
                </a:lnTo>
                <a:lnTo>
                  <a:pt x="6327" y="13165"/>
                </a:lnTo>
                <a:lnTo>
                  <a:pt x="6254" y="13165"/>
                </a:lnTo>
                <a:lnTo>
                  <a:pt x="6181" y="13189"/>
                </a:lnTo>
                <a:lnTo>
                  <a:pt x="6132" y="13238"/>
                </a:lnTo>
                <a:lnTo>
                  <a:pt x="6083" y="13286"/>
                </a:lnTo>
                <a:lnTo>
                  <a:pt x="5937" y="13238"/>
                </a:lnTo>
                <a:lnTo>
                  <a:pt x="5791" y="13213"/>
                </a:lnTo>
                <a:lnTo>
                  <a:pt x="5816" y="13140"/>
                </a:lnTo>
                <a:lnTo>
                  <a:pt x="6059" y="12654"/>
                </a:lnTo>
                <a:lnTo>
                  <a:pt x="6254" y="12264"/>
                </a:lnTo>
                <a:lnTo>
                  <a:pt x="6351" y="12045"/>
                </a:lnTo>
                <a:lnTo>
                  <a:pt x="6424" y="11851"/>
                </a:lnTo>
                <a:lnTo>
                  <a:pt x="6424" y="11826"/>
                </a:lnTo>
                <a:lnTo>
                  <a:pt x="6400" y="11802"/>
                </a:lnTo>
                <a:lnTo>
                  <a:pt x="6375" y="11802"/>
                </a:lnTo>
                <a:lnTo>
                  <a:pt x="6351" y="11826"/>
                </a:lnTo>
                <a:lnTo>
                  <a:pt x="6108" y="12143"/>
                </a:lnTo>
                <a:lnTo>
                  <a:pt x="5864" y="12459"/>
                </a:lnTo>
                <a:lnTo>
                  <a:pt x="5743" y="12654"/>
                </a:lnTo>
                <a:lnTo>
                  <a:pt x="5621" y="12824"/>
                </a:lnTo>
                <a:lnTo>
                  <a:pt x="5548" y="13019"/>
                </a:lnTo>
                <a:lnTo>
                  <a:pt x="5475" y="13213"/>
                </a:lnTo>
                <a:lnTo>
                  <a:pt x="5451" y="13213"/>
                </a:lnTo>
                <a:lnTo>
                  <a:pt x="5183" y="13189"/>
                </a:lnTo>
                <a:lnTo>
                  <a:pt x="4891" y="13213"/>
                </a:lnTo>
                <a:lnTo>
                  <a:pt x="5037" y="12921"/>
                </a:lnTo>
                <a:lnTo>
                  <a:pt x="5353" y="12410"/>
                </a:lnTo>
                <a:lnTo>
                  <a:pt x="5451" y="12240"/>
                </a:lnTo>
                <a:lnTo>
                  <a:pt x="5524" y="12070"/>
                </a:lnTo>
                <a:lnTo>
                  <a:pt x="5548" y="11972"/>
                </a:lnTo>
                <a:lnTo>
                  <a:pt x="5548" y="11899"/>
                </a:lnTo>
                <a:lnTo>
                  <a:pt x="5524" y="11802"/>
                </a:lnTo>
                <a:lnTo>
                  <a:pt x="5475" y="11729"/>
                </a:lnTo>
                <a:lnTo>
                  <a:pt x="5451" y="11729"/>
                </a:lnTo>
                <a:lnTo>
                  <a:pt x="5451" y="11753"/>
                </a:lnTo>
                <a:lnTo>
                  <a:pt x="5426" y="11802"/>
                </a:lnTo>
                <a:lnTo>
                  <a:pt x="5378" y="11875"/>
                </a:lnTo>
                <a:lnTo>
                  <a:pt x="5280" y="11997"/>
                </a:lnTo>
                <a:lnTo>
                  <a:pt x="4988" y="12435"/>
                </a:lnTo>
                <a:lnTo>
                  <a:pt x="4745" y="12800"/>
                </a:lnTo>
                <a:lnTo>
                  <a:pt x="4623" y="13019"/>
                </a:lnTo>
                <a:lnTo>
                  <a:pt x="4599" y="13140"/>
                </a:lnTo>
                <a:lnTo>
                  <a:pt x="4599" y="13238"/>
                </a:lnTo>
                <a:lnTo>
                  <a:pt x="4599" y="13262"/>
                </a:lnTo>
                <a:lnTo>
                  <a:pt x="4575" y="13262"/>
                </a:lnTo>
                <a:lnTo>
                  <a:pt x="4550" y="11802"/>
                </a:lnTo>
                <a:lnTo>
                  <a:pt x="4550" y="10537"/>
                </a:lnTo>
                <a:lnTo>
                  <a:pt x="4526" y="9271"/>
                </a:lnTo>
                <a:lnTo>
                  <a:pt x="4477" y="8396"/>
                </a:lnTo>
                <a:lnTo>
                  <a:pt x="4477" y="7520"/>
                </a:lnTo>
                <a:lnTo>
                  <a:pt x="4453" y="7130"/>
                </a:lnTo>
                <a:lnTo>
                  <a:pt x="4453" y="6863"/>
                </a:lnTo>
                <a:lnTo>
                  <a:pt x="4453" y="6595"/>
                </a:lnTo>
                <a:lnTo>
                  <a:pt x="4648" y="6619"/>
                </a:lnTo>
                <a:lnTo>
                  <a:pt x="4818" y="6619"/>
                </a:lnTo>
                <a:lnTo>
                  <a:pt x="5183" y="6595"/>
                </a:lnTo>
                <a:lnTo>
                  <a:pt x="5791" y="6595"/>
                </a:lnTo>
                <a:lnTo>
                  <a:pt x="6010" y="6571"/>
                </a:lnTo>
                <a:lnTo>
                  <a:pt x="6108" y="6522"/>
                </a:lnTo>
                <a:lnTo>
                  <a:pt x="6156" y="6449"/>
                </a:lnTo>
                <a:lnTo>
                  <a:pt x="6546" y="6230"/>
                </a:lnTo>
                <a:lnTo>
                  <a:pt x="6935" y="5962"/>
                </a:lnTo>
                <a:lnTo>
                  <a:pt x="7300" y="5646"/>
                </a:lnTo>
                <a:lnTo>
                  <a:pt x="7665" y="5330"/>
                </a:lnTo>
                <a:lnTo>
                  <a:pt x="8006" y="4989"/>
                </a:lnTo>
                <a:lnTo>
                  <a:pt x="8322" y="4648"/>
                </a:lnTo>
                <a:lnTo>
                  <a:pt x="8930" y="3943"/>
                </a:lnTo>
                <a:lnTo>
                  <a:pt x="9003" y="3870"/>
                </a:lnTo>
                <a:lnTo>
                  <a:pt x="9003" y="3797"/>
                </a:lnTo>
                <a:lnTo>
                  <a:pt x="9003" y="3699"/>
                </a:lnTo>
                <a:lnTo>
                  <a:pt x="8979" y="3626"/>
                </a:lnTo>
                <a:lnTo>
                  <a:pt x="9125" y="3456"/>
                </a:lnTo>
                <a:lnTo>
                  <a:pt x="9247" y="3286"/>
                </a:lnTo>
                <a:lnTo>
                  <a:pt x="9514" y="2872"/>
                </a:lnTo>
                <a:lnTo>
                  <a:pt x="9709" y="2434"/>
                </a:lnTo>
                <a:lnTo>
                  <a:pt x="9855" y="2020"/>
                </a:lnTo>
                <a:lnTo>
                  <a:pt x="10074" y="1266"/>
                </a:lnTo>
                <a:lnTo>
                  <a:pt x="10195" y="877"/>
                </a:lnTo>
                <a:lnTo>
                  <a:pt x="10341" y="512"/>
                </a:lnTo>
                <a:lnTo>
                  <a:pt x="10341" y="488"/>
                </a:lnTo>
                <a:close/>
                <a:moveTo>
                  <a:pt x="10536" y="1"/>
                </a:moveTo>
                <a:lnTo>
                  <a:pt x="10366" y="25"/>
                </a:lnTo>
                <a:lnTo>
                  <a:pt x="10195" y="74"/>
                </a:lnTo>
                <a:lnTo>
                  <a:pt x="10049" y="171"/>
                </a:lnTo>
                <a:lnTo>
                  <a:pt x="10025" y="196"/>
                </a:lnTo>
                <a:lnTo>
                  <a:pt x="9952" y="244"/>
                </a:lnTo>
                <a:lnTo>
                  <a:pt x="9903" y="293"/>
                </a:lnTo>
                <a:lnTo>
                  <a:pt x="9782" y="415"/>
                </a:lnTo>
                <a:lnTo>
                  <a:pt x="9709" y="585"/>
                </a:lnTo>
                <a:lnTo>
                  <a:pt x="9636" y="780"/>
                </a:lnTo>
                <a:lnTo>
                  <a:pt x="9539" y="1169"/>
                </a:lnTo>
                <a:lnTo>
                  <a:pt x="9466" y="1509"/>
                </a:lnTo>
                <a:lnTo>
                  <a:pt x="9320" y="1972"/>
                </a:lnTo>
                <a:lnTo>
                  <a:pt x="9247" y="2215"/>
                </a:lnTo>
                <a:lnTo>
                  <a:pt x="9149" y="2458"/>
                </a:lnTo>
                <a:lnTo>
                  <a:pt x="9003" y="2726"/>
                </a:lnTo>
                <a:lnTo>
                  <a:pt x="8833" y="2994"/>
                </a:lnTo>
                <a:lnTo>
                  <a:pt x="8663" y="3286"/>
                </a:lnTo>
                <a:lnTo>
                  <a:pt x="8614" y="3407"/>
                </a:lnTo>
                <a:lnTo>
                  <a:pt x="8565" y="3578"/>
                </a:lnTo>
                <a:lnTo>
                  <a:pt x="7324" y="4867"/>
                </a:lnTo>
                <a:lnTo>
                  <a:pt x="6692" y="5500"/>
                </a:lnTo>
                <a:lnTo>
                  <a:pt x="6035" y="6108"/>
                </a:lnTo>
                <a:lnTo>
                  <a:pt x="5937" y="6084"/>
                </a:lnTo>
                <a:lnTo>
                  <a:pt x="5524" y="6084"/>
                </a:lnTo>
                <a:lnTo>
                  <a:pt x="5110" y="6133"/>
                </a:lnTo>
                <a:lnTo>
                  <a:pt x="4867" y="6133"/>
                </a:lnTo>
                <a:lnTo>
                  <a:pt x="4599" y="6157"/>
                </a:lnTo>
                <a:lnTo>
                  <a:pt x="4599" y="6157"/>
                </a:lnTo>
                <a:lnTo>
                  <a:pt x="4623" y="6133"/>
                </a:lnTo>
                <a:lnTo>
                  <a:pt x="4623" y="6084"/>
                </a:lnTo>
                <a:lnTo>
                  <a:pt x="4599" y="5987"/>
                </a:lnTo>
                <a:lnTo>
                  <a:pt x="4526" y="5914"/>
                </a:lnTo>
                <a:lnTo>
                  <a:pt x="4453" y="5889"/>
                </a:lnTo>
                <a:lnTo>
                  <a:pt x="4404" y="5816"/>
                </a:lnTo>
                <a:lnTo>
                  <a:pt x="4331" y="5768"/>
                </a:lnTo>
                <a:lnTo>
                  <a:pt x="4112" y="5670"/>
                </a:lnTo>
                <a:lnTo>
                  <a:pt x="3869" y="5622"/>
                </a:lnTo>
                <a:lnTo>
                  <a:pt x="3626" y="5597"/>
                </a:lnTo>
                <a:lnTo>
                  <a:pt x="2871" y="5597"/>
                </a:lnTo>
                <a:lnTo>
                  <a:pt x="2385" y="5646"/>
                </a:lnTo>
                <a:lnTo>
                  <a:pt x="2166" y="5646"/>
                </a:lnTo>
                <a:lnTo>
                  <a:pt x="1922" y="5622"/>
                </a:lnTo>
                <a:lnTo>
                  <a:pt x="1412" y="5597"/>
                </a:lnTo>
                <a:lnTo>
                  <a:pt x="1144" y="5597"/>
                </a:lnTo>
                <a:lnTo>
                  <a:pt x="901" y="5622"/>
                </a:lnTo>
                <a:lnTo>
                  <a:pt x="682" y="5670"/>
                </a:lnTo>
                <a:lnTo>
                  <a:pt x="463" y="5792"/>
                </a:lnTo>
                <a:lnTo>
                  <a:pt x="365" y="5792"/>
                </a:lnTo>
                <a:lnTo>
                  <a:pt x="317" y="5841"/>
                </a:lnTo>
                <a:lnTo>
                  <a:pt x="292" y="5889"/>
                </a:lnTo>
                <a:lnTo>
                  <a:pt x="244" y="6133"/>
                </a:lnTo>
                <a:lnTo>
                  <a:pt x="219" y="6400"/>
                </a:lnTo>
                <a:lnTo>
                  <a:pt x="219" y="6911"/>
                </a:lnTo>
                <a:lnTo>
                  <a:pt x="195" y="7422"/>
                </a:lnTo>
                <a:lnTo>
                  <a:pt x="171" y="7933"/>
                </a:lnTo>
                <a:lnTo>
                  <a:pt x="146" y="8493"/>
                </a:lnTo>
                <a:lnTo>
                  <a:pt x="146" y="9028"/>
                </a:lnTo>
                <a:lnTo>
                  <a:pt x="146" y="10123"/>
                </a:lnTo>
                <a:lnTo>
                  <a:pt x="171" y="10707"/>
                </a:lnTo>
                <a:lnTo>
                  <a:pt x="171" y="11267"/>
                </a:lnTo>
                <a:lnTo>
                  <a:pt x="122" y="12386"/>
                </a:lnTo>
                <a:lnTo>
                  <a:pt x="98" y="13530"/>
                </a:lnTo>
                <a:lnTo>
                  <a:pt x="98" y="14162"/>
                </a:lnTo>
                <a:lnTo>
                  <a:pt x="73" y="14479"/>
                </a:lnTo>
                <a:lnTo>
                  <a:pt x="25" y="14795"/>
                </a:lnTo>
                <a:lnTo>
                  <a:pt x="0" y="14868"/>
                </a:lnTo>
                <a:lnTo>
                  <a:pt x="25" y="14965"/>
                </a:lnTo>
                <a:lnTo>
                  <a:pt x="73" y="15014"/>
                </a:lnTo>
                <a:lnTo>
                  <a:pt x="122" y="15063"/>
                </a:lnTo>
                <a:lnTo>
                  <a:pt x="195" y="15087"/>
                </a:lnTo>
                <a:lnTo>
                  <a:pt x="268" y="15111"/>
                </a:lnTo>
                <a:lnTo>
                  <a:pt x="341" y="15087"/>
                </a:lnTo>
                <a:lnTo>
                  <a:pt x="414" y="15038"/>
                </a:lnTo>
                <a:lnTo>
                  <a:pt x="463" y="15087"/>
                </a:lnTo>
                <a:lnTo>
                  <a:pt x="536" y="15111"/>
                </a:lnTo>
                <a:lnTo>
                  <a:pt x="998" y="15136"/>
                </a:lnTo>
                <a:lnTo>
                  <a:pt x="1460" y="15136"/>
                </a:lnTo>
                <a:lnTo>
                  <a:pt x="1922" y="15111"/>
                </a:lnTo>
                <a:lnTo>
                  <a:pt x="2385" y="15087"/>
                </a:lnTo>
                <a:lnTo>
                  <a:pt x="2482" y="15087"/>
                </a:lnTo>
                <a:lnTo>
                  <a:pt x="3309" y="15014"/>
                </a:lnTo>
                <a:lnTo>
                  <a:pt x="3723" y="14990"/>
                </a:lnTo>
                <a:lnTo>
                  <a:pt x="4112" y="14965"/>
                </a:lnTo>
                <a:lnTo>
                  <a:pt x="4137" y="14965"/>
                </a:lnTo>
                <a:lnTo>
                  <a:pt x="4185" y="14990"/>
                </a:lnTo>
                <a:lnTo>
                  <a:pt x="4234" y="15014"/>
                </a:lnTo>
                <a:lnTo>
                  <a:pt x="4356" y="15014"/>
                </a:lnTo>
                <a:lnTo>
                  <a:pt x="4453" y="14941"/>
                </a:lnTo>
                <a:lnTo>
                  <a:pt x="4502" y="14917"/>
                </a:lnTo>
                <a:lnTo>
                  <a:pt x="4526" y="14868"/>
                </a:lnTo>
                <a:lnTo>
                  <a:pt x="4575" y="14746"/>
                </a:lnTo>
                <a:lnTo>
                  <a:pt x="4599" y="14600"/>
                </a:lnTo>
                <a:lnTo>
                  <a:pt x="4599" y="14333"/>
                </a:lnTo>
                <a:lnTo>
                  <a:pt x="4599" y="14065"/>
                </a:lnTo>
                <a:lnTo>
                  <a:pt x="4575" y="13797"/>
                </a:lnTo>
                <a:lnTo>
                  <a:pt x="4599" y="13773"/>
                </a:lnTo>
                <a:lnTo>
                  <a:pt x="5037" y="13724"/>
                </a:lnTo>
                <a:lnTo>
                  <a:pt x="5451" y="13676"/>
                </a:lnTo>
                <a:lnTo>
                  <a:pt x="5791" y="13700"/>
                </a:lnTo>
                <a:lnTo>
                  <a:pt x="5986" y="13676"/>
                </a:lnTo>
                <a:lnTo>
                  <a:pt x="6132" y="13627"/>
                </a:lnTo>
                <a:lnTo>
                  <a:pt x="6156" y="13651"/>
                </a:lnTo>
                <a:lnTo>
                  <a:pt x="6521" y="13895"/>
                </a:lnTo>
                <a:lnTo>
                  <a:pt x="6886" y="14138"/>
                </a:lnTo>
                <a:lnTo>
                  <a:pt x="7276" y="14357"/>
                </a:lnTo>
                <a:lnTo>
                  <a:pt x="7665" y="14552"/>
                </a:lnTo>
                <a:lnTo>
                  <a:pt x="8054" y="14722"/>
                </a:lnTo>
                <a:lnTo>
                  <a:pt x="8444" y="14892"/>
                </a:lnTo>
                <a:lnTo>
                  <a:pt x="8833" y="15038"/>
                </a:lnTo>
                <a:lnTo>
                  <a:pt x="9247" y="15160"/>
                </a:lnTo>
                <a:lnTo>
                  <a:pt x="10074" y="15403"/>
                </a:lnTo>
                <a:lnTo>
                  <a:pt x="10925" y="15574"/>
                </a:lnTo>
                <a:lnTo>
                  <a:pt x="11777" y="15695"/>
                </a:lnTo>
                <a:lnTo>
                  <a:pt x="12653" y="15817"/>
                </a:lnTo>
                <a:lnTo>
                  <a:pt x="13310" y="15866"/>
                </a:lnTo>
                <a:lnTo>
                  <a:pt x="13651" y="15890"/>
                </a:lnTo>
                <a:lnTo>
                  <a:pt x="14016" y="15866"/>
                </a:lnTo>
                <a:lnTo>
                  <a:pt x="14356" y="15866"/>
                </a:lnTo>
                <a:lnTo>
                  <a:pt x="14697" y="15793"/>
                </a:lnTo>
                <a:lnTo>
                  <a:pt x="15013" y="15720"/>
                </a:lnTo>
                <a:lnTo>
                  <a:pt x="15330" y="15598"/>
                </a:lnTo>
                <a:lnTo>
                  <a:pt x="15476" y="15525"/>
                </a:lnTo>
                <a:lnTo>
                  <a:pt x="15597" y="15452"/>
                </a:lnTo>
                <a:lnTo>
                  <a:pt x="15719" y="15355"/>
                </a:lnTo>
                <a:lnTo>
                  <a:pt x="15792" y="15257"/>
                </a:lnTo>
                <a:lnTo>
                  <a:pt x="15865" y="15160"/>
                </a:lnTo>
                <a:lnTo>
                  <a:pt x="15914" y="15038"/>
                </a:lnTo>
                <a:lnTo>
                  <a:pt x="15962" y="14941"/>
                </a:lnTo>
                <a:lnTo>
                  <a:pt x="15987" y="14819"/>
                </a:lnTo>
                <a:lnTo>
                  <a:pt x="16011" y="14552"/>
                </a:lnTo>
                <a:lnTo>
                  <a:pt x="15987" y="14284"/>
                </a:lnTo>
                <a:lnTo>
                  <a:pt x="15938" y="14016"/>
                </a:lnTo>
                <a:lnTo>
                  <a:pt x="15865" y="13749"/>
                </a:lnTo>
                <a:lnTo>
                  <a:pt x="15987" y="13651"/>
                </a:lnTo>
                <a:lnTo>
                  <a:pt x="16084" y="13530"/>
                </a:lnTo>
                <a:lnTo>
                  <a:pt x="16181" y="13408"/>
                </a:lnTo>
                <a:lnTo>
                  <a:pt x="16254" y="13262"/>
                </a:lnTo>
                <a:lnTo>
                  <a:pt x="16376" y="12946"/>
                </a:lnTo>
                <a:lnTo>
                  <a:pt x="16425" y="12654"/>
                </a:lnTo>
                <a:lnTo>
                  <a:pt x="16449" y="12410"/>
                </a:lnTo>
                <a:lnTo>
                  <a:pt x="16449" y="12070"/>
                </a:lnTo>
                <a:lnTo>
                  <a:pt x="16425" y="11875"/>
                </a:lnTo>
                <a:lnTo>
                  <a:pt x="16400" y="11680"/>
                </a:lnTo>
                <a:lnTo>
                  <a:pt x="16352" y="11534"/>
                </a:lnTo>
                <a:lnTo>
                  <a:pt x="16279" y="11388"/>
                </a:lnTo>
                <a:lnTo>
                  <a:pt x="16425" y="11267"/>
                </a:lnTo>
                <a:lnTo>
                  <a:pt x="16546" y="11096"/>
                </a:lnTo>
                <a:lnTo>
                  <a:pt x="16668" y="10926"/>
                </a:lnTo>
                <a:lnTo>
                  <a:pt x="16765" y="10756"/>
                </a:lnTo>
                <a:lnTo>
                  <a:pt x="16838" y="10561"/>
                </a:lnTo>
                <a:lnTo>
                  <a:pt x="16887" y="10342"/>
                </a:lnTo>
                <a:lnTo>
                  <a:pt x="16911" y="10147"/>
                </a:lnTo>
                <a:lnTo>
                  <a:pt x="16936" y="9953"/>
                </a:lnTo>
                <a:lnTo>
                  <a:pt x="16911" y="9758"/>
                </a:lnTo>
                <a:lnTo>
                  <a:pt x="16838" y="9515"/>
                </a:lnTo>
                <a:lnTo>
                  <a:pt x="16717" y="9271"/>
                </a:lnTo>
                <a:lnTo>
                  <a:pt x="16571" y="9053"/>
                </a:lnTo>
                <a:lnTo>
                  <a:pt x="16717" y="8931"/>
                </a:lnTo>
                <a:lnTo>
                  <a:pt x="16838" y="8785"/>
                </a:lnTo>
                <a:lnTo>
                  <a:pt x="16936" y="8615"/>
                </a:lnTo>
                <a:lnTo>
                  <a:pt x="17033" y="8444"/>
                </a:lnTo>
                <a:lnTo>
                  <a:pt x="17106" y="8274"/>
                </a:lnTo>
                <a:lnTo>
                  <a:pt x="17155" y="8079"/>
                </a:lnTo>
                <a:lnTo>
                  <a:pt x="17179" y="7885"/>
                </a:lnTo>
                <a:lnTo>
                  <a:pt x="17203" y="7690"/>
                </a:lnTo>
                <a:lnTo>
                  <a:pt x="17179" y="7447"/>
                </a:lnTo>
                <a:lnTo>
                  <a:pt x="17106" y="7252"/>
                </a:lnTo>
                <a:lnTo>
                  <a:pt x="17009" y="7057"/>
                </a:lnTo>
                <a:lnTo>
                  <a:pt x="16887" y="6887"/>
                </a:lnTo>
                <a:lnTo>
                  <a:pt x="16717" y="6741"/>
                </a:lnTo>
                <a:lnTo>
                  <a:pt x="16546" y="6619"/>
                </a:lnTo>
                <a:lnTo>
                  <a:pt x="16352" y="6498"/>
                </a:lnTo>
                <a:lnTo>
                  <a:pt x="16157" y="6400"/>
                </a:lnTo>
                <a:lnTo>
                  <a:pt x="15938" y="6303"/>
                </a:lnTo>
                <a:lnTo>
                  <a:pt x="15719" y="6206"/>
                </a:lnTo>
                <a:lnTo>
                  <a:pt x="15232" y="6084"/>
                </a:lnTo>
                <a:lnTo>
                  <a:pt x="14746" y="5987"/>
                </a:lnTo>
                <a:lnTo>
                  <a:pt x="14259" y="5938"/>
                </a:lnTo>
                <a:lnTo>
                  <a:pt x="13845" y="5889"/>
                </a:lnTo>
                <a:lnTo>
                  <a:pt x="13432" y="5865"/>
                </a:lnTo>
                <a:lnTo>
                  <a:pt x="12604" y="5841"/>
                </a:lnTo>
                <a:lnTo>
                  <a:pt x="11607" y="5841"/>
                </a:lnTo>
                <a:lnTo>
                  <a:pt x="11266" y="5865"/>
                </a:lnTo>
                <a:lnTo>
                  <a:pt x="11461" y="5354"/>
                </a:lnTo>
                <a:lnTo>
                  <a:pt x="11655" y="4843"/>
                </a:lnTo>
                <a:lnTo>
                  <a:pt x="11826" y="4308"/>
                </a:lnTo>
                <a:lnTo>
                  <a:pt x="11996" y="3797"/>
                </a:lnTo>
                <a:lnTo>
                  <a:pt x="12142" y="3261"/>
                </a:lnTo>
                <a:lnTo>
                  <a:pt x="12239" y="2726"/>
                </a:lnTo>
                <a:lnTo>
                  <a:pt x="12264" y="2458"/>
                </a:lnTo>
                <a:lnTo>
                  <a:pt x="12264" y="2191"/>
                </a:lnTo>
                <a:lnTo>
                  <a:pt x="12239" y="1899"/>
                </a:lnTo>
                <a:lnTo>
                  <a:pt x="12215" y="1631"/>
                </a:lnTo>
                <a:lnTo>
                  <a:pt x="12166" y="1412"/>
                </a:lnTo>
                <a:lnTo>
                  <a:pt x="12118" y="1217"/>
                </a:lnTo>
                <a:lnTo>
                  <a:pt x="12045" y="1023"/>
                </a:lnTo>
                <a:lnTo>
                  <a:pt x="11972" y="853"/>
                </a:lnTo>
                <a:lnTo>
                  <a:pt x="11850" y="682"/>
                </a:lnTo>
                <a:lnTo>
                  <a:pt x="11728" y="512"/>
                </a:lnTo>
                <a:lnTo>
                  <a:pt x="11582" y="366"/>
                </a:lnTo>
                <a:lnTo>
                  <a:pt x="11412" y="220"/>
                </a:lnTo>
                <a:lnTo>
                  <a:pt x="11266" y="147"/>
                </a:lnTo>
                <a:lnTo>
                  <a:pt x="11120" y="74"/>
                </a:lnTo>
                <a:lnTo>
                  <a:pt x="10925" y="25"/>
                </a:lnTo>
                <a:lnTo>
                  <a:pt x="10731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C78D8"/>
              </a:solidFill>
            </a:endParaRPr>
          </a:p>
        </p:txBody>
      </p:sp>
      <p:sp>
        <p:nvSpPr>
          <p:cNvPr id="7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19</a:t>
            </a:r>
            <a:endParaRPr lang="es-ES" sz="4000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xmlns="" id="{B09A72F2-EF16-4A55-8212-705B1C1770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24" y="3117532"/>
            <a:ext cx="2171700" cy="260032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460375" y="2137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5" name="AutoShape 8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612775" y="4169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8" name="Shape 547"/>
          <p:cNvSpPr txBox="1">
            <a:spLocks/>
          </p:cNvSpPr>
          <p:nvPr/>
        </p:nvSpPr>
        <p:spPr>
          <a:xfrm>
            <a:off x="360746" y="6074840"/>
            <a:ext cx="682862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2</a:t>
            </a:r>
            <a:endParaRPr lang="es-ES" sz="4000" dirty="0"/>
          </a:p>
        </p:txBody>
      </p:sp>
      <p:pic>
        <p:nvPicPr>
          <p:cNvPr id="9" name="Picture 2" descr="Software PNG Transparent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28600" y="25404"/>
            <a:ext cx="10264027" cy="6441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78873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Idea</a:t>
            </a:r>
            <a:endParaRPr sz="4800" dirty="0"/>
          </a:p>
        </p:txBody>
      </p:sp>
      <p:sp>
        <p:nvSpPr>
          <p:cNvPr id="548" name="Shape 548"/>
          <p:cNvSpPr txBox="1">
            <a:spLocks noGrp="1"/>
          </p:cNvSpPr>
          <p:nvPr>
            <p:ph type="body" idx="1"/>
          </p:nvPr>
        </p:nvSpPr>
        <p:spPr>
          <a:xfrm>
            <a:off x="755576" y="1484784"/>
            <a:ext cx="6140400" cy="48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>
              <a:spcBef>
                <a:spcPts val="600"/>
              </a:spcBef>
              <a:spcAft>
                <a:spcPts val="0"/>
              </a:spcAft>
              <a:buNone/>
            </a:pPr>
            <a:endParaRPr lang="en" sz="3000" dirty="0"/>
          </a:p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endParaRPr lang="es-ES" dirty="0"/>
          </a:p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endParaRPr lang="es-ES" dirty="0"/>
          </a:p>
        </p:txBody>
      </p:sp>
      <p:sp>
        <p:nvSpPr>
          <p:cNvPr id="2" name="AutoShape 6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8" descr="Resultado de imagen de Platypus draw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7" name="Shape 547"/>
          <p:cNvSpPr txBox="1">
            <a:spLocks/>
          </p:cNvSpPr>
          <p:nvPr/>
        </p:nvSpPr>
        <p:spPr>
          <a:xfrm>
            <a:off x="360747" y="6074840"/>
            <a:ext cx="504056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3</a:t>
            </a:r>
            <a:endParaRPr lang="es-ES" sz="4000" dirty="0"/>
          </a:p>
        </p:txBody>
      </p:sp>
      <p:sp>
        <p:nvSpPr>
          <p:cNvPr id="16" name="Shape 625"/>
          <p:cNvSpPr txBox="1">
            <a:spLocks/>
          </p:cNvSpPr>
          <p:nvPr/>
        </p:nvSpPr>
        <p:spPr>
          <a:xfrm>
            <a:off x="3871811" y="2492896"/>
            <a:ext cx="1132237" cy="1022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9600" dirty="0"/>
              <a:t>+</a:t>
            </a:r>
            <a:endParaRPr lang="en" sz="8000" dirty="0"/>
          </a:p>
        </p:txBody>
      </p:sp>
      <p:sp>
        <p:nvSpPr>
          <p:cNvPr id="17" name="Shape 625"/>
          <p:cNvSpPr txBox="1">
            <a:spLocks/>
          </p:cNvSpPr>
          <p:nvPr/>
        </p:nvSpPr>
        <p:spPr>
          <a:xfrm>
            <a:off x="3493653" y="3578847"/>
            <a:ext cx="1870435" cy="17232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9600" dirty="0"/>
              <a:t>=</a:t>
            </a:r>
          </a:p>
        </p:txBody>
      </p:sp>
      <p:sp>
        <p:nvSpPr>
          <p:cNvPr id="18" name="Shape 625"/>
          <p:cNvSpPr txBox="1">
            <a:spLocks/>
          </p:cNvSpPr>
          <p:nvPr/>
        </p:nvSpPr>
        <p:spPr>
          <a:xfrm>
            <a:off x="2570047" y="4801720"/>
            <a:ext cx="3769819" cy="10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4800" dirty="0" smtClean="0"/>
              <a:t>InteracTeach</a:t>
            </a:r>
            <a:endParaRPr lang="en" sz="4400" dirty="0"/>
          </a:p>
        </p:txBody>
      </p:sp>
      <p:sp>
        <p:nvSpPr>
          <p:cNvPr id="4" name="AutoShape 2" descr="blob:https://web.telegram.org/bacb900e-66b3-4737-aa65-e255020cad1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5" name="AutoShape 4" descr="blob:https://web.telegram.org/bacb900e-66b3-4737-aa65-e255020cad1a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6" name="AutoShape 6" descr="blob:https://web.telegram.org/bacb900e-66b3-4737-aa65-e255020cad1a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11" name="AutoShape 2" descr="School free icon"/>
          <p:cNvSpPr>
            <a:spLocks noChangeAspect="1" noChangeArrowheads="1"/>
          </p:cNvSpPr>
          <p:nvPr/>
        </p:nvSpPr>
        <p:spPr bwMode="auto">
          <a:xfrm>
            <a:off x="155575" y="-1020763"/>
            <a:ext cx="2133600" cy="2133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12" name="AutoShape 4" descr="School free icon"/>
          <p:cNvSpPr>
            <a:spLocks noChangeAspect="1" noChangeArrowheads="1"/>
          </p:cNvSpPr>
          <p:nvPr/>
        </p:nvSpPr>
        <p:spPr bwMode="auto">
          <a:xfrm>
            <a:off x="307975" y="-868363"/>
            <a:ext cx="2133600" cy="2133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1030" name="Picture 6" descr="C:\Users\ALVARO\Desktop\school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1138" y="1523137"/>
            <a:ext cx="2217457" cy="2217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Resultado de imagen de PC icon 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1577" y="1928588"/>
            <a:ext cx="2471013" cy="2249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4800" dirty="0"/>
              <a:t>Idea</a:t>
            </a:r>
            <a:endParaRPr sz="4800" dirty="0"/>
          </a:p>
        </p:txBody>
      </p:sp>
      <p:sp>
        <p:nvSpPr>
          <p:cNvPr id="2" name="AutoShape 6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8" descr="Resultado de imagen de Platypus draw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8" name="Shape 547"/>
          <p:cNvSpPr txBox="1">
            <a:spLocks/>
          </p:cNvSpPr>
          <p:nvPr/>
        </p:nvSpPr>
        <p:spPr>
          <a:xfrm>
            <a:off x="360746" y="6074840"/>
            <a:ext cx="682862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4</a:t>
            </a:r>
            <a:endParaRPr lang="es-ES" sz="4000" dirty="0"/>
          </a:p>
        </p:txBody>
      </p:sp>
      <p:sp>
        <p:nvSpPr>
          <p:cNvPr id="4" name="AutoShape 2" descr="Resultado de imagen de downloa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7170" name="Picture 2" descr="C:\Users\ALVARO\Desktop\negocio (2)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746" y="2204864"/>
            <a:ext cx="8460236" cy="2105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Resultado de imagen de Interactiv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8667" y="3612750"/>
            <a:ext cx="1242170" cy="1242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Shape 625"/>
          <p:cNvSpPr txBox="1">
            <a:spLocks/>
          </p:cNvSpPr>
          <p:nvPr/>
        </p:nvSpPr>
        <p:spPr>
          <a:xfrm>
            <a:off x="3112603" y="4938293"/>
            <a:ext cx="2664298" cy="7007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4000" dirty="0"/>
              <a:t>Interactive</a:t>
            </a:r>
          </a:p>
        </p:txBody>
      </p:sp>
    </p:spTree>
    <p:extLst>
      <p:ext uri="{BB962C8B-B14F-4D97-AF65-F5344CB8AC3E}">
        <p14:creationId xmlns:p14="http://schemas.microsoft.com/office/powerpoint/2010/main" val="11800709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Our Path Today</a:t>
            </a:r>
            <a:endParaRPr sz="4800" dirty="0"/>
          </a:p>
        </p:txBody>
      </p:sp>
      <p:sp>
        <p:nvSpPr>
          <p:cNvPr id="548" name="Shape 548"/>
          <p:cNvSpPr txBox="1">
            <a:spLocks noGrp="1"/>
          </p:cNvSpPr>
          <p:nvPr>
            <p:ph type="body" idx="1"/>
          </p:nvPr>
        </p:nvSpPr>
        <p:spPr>
          <a:xfrm>
            <a:off x="809628" y="1340768"/>
            <a:ext cx="6140400" cy="52805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s-ES" sz="5200" dirty="0" smtClean="0"/>
              <a:t>Final </a:t>
            </a:r>
            <a:r>
              <a:rPr lang="es-ES" sz="5200" dirty="0" err="1" smtClean="0"/>
              <a:t>Version</a:t>
            </a:r>
            <a:endParaRPr lang="es-ES" sz="5200" dirty="0" smtClean="0"/>
          </a:p>
          <a:p>
            <a:pPr>
              <a:spcBef>
                <a:spcPts val="0"/>
              </a:spcBef>
            </a:pPr>
            <a:r>
              <a:rPr lang="es-ES" sz="5200" dirty="0" err="1" smtClean="0"/>
              <a:t>Bussiness</a:t>
            </a:r>
            <a:r>
              <a:rPr lang="es-ES" sz="5200" dirty="0" smtClean="0"/>
              <a:t> Demo</a:t>
            </a:r>
            <a:endParaRPr lang="es-ES" sz="5200" dirty="0" smtClean="0"/>
          </a:p>
          <a:p>
            <a:pPr>
              <a:spcBef>
                <a:spcPts val="0"/>
              </a:spcBef>
            </a:pPr>
            <a:r>
              <a:rPr lang="es-ES" sz="5200" dirty="0" err="1" smtClean="0"/>
              <a:t>Advertising</a:t>
            </a:r>
            <a:r>
              <a:rPr lang="es-ES" sz="5200" dirty="0" smtClean="0"/>
              <a:t> </a:t>
            </a:r>
            <a:r>
              <a:rPr lang="es-ES" sz="5200" dirty="0" smtClean="0"/>
              <a:t>Plan</a:t>
            </a:r>
            <a:endParaRPr lang="es-ES" sz="5200" dirty="0"/>
          </a:p>
        </p:txBody>
      </p:sp>
      <p:sp>
        <p:nvSpPr>
          <p:cNvPr id="7" name="Shape 547"/>
          <p:cNvSpPr txBox="1">
            <a:spLocks/>
          </p:cNvSpPr>
          <p:nvPr/>
        </p:nvSpPr>
        <p:spPr>
          <a:xfrm>
            <a:off x="305572" y="6095732"/>
            <a:ext cx="504056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5</a:t>
            </a:r>
            <a:endParaRPr lang="es-ES" sz="4000" dirty="0"/>
          </a:p>
        </p:txBody>
      </p:sp>
      <p:sp>
        <p:nvSpPr>
          <p:cNvPr id="5" name="Shape 729"/>
          <p:cNvSpPr/>
          <p:nvPr/>
        </p:nvSpPr>
        <p:spPr>
          <a:xfrm>
            <a:off x="4598888" y="3717032"/>
            <a:ext cx="3384376" cy="2956582"/>
          </a:xfrm>
          <a:custGeom>
            <a:avLst/>
            <a:gdLst/>
            <a:ahLst/>
            <a:cxnLst/>
            <a:rect l="0" t="0" r="0" b="0"/>
            <a:pathLst>
              <a:path w="18981" h="16766" extrusionOk="0">
                <a:moveTo>
                  <a:pt x="5451" y="5475"/>
                </a:moveTo>
                <a:lnTo>
                  <a:pt x="5257" y="5548"/>
                </a:lnTo>
                <a:lnTo>
                  <a:pt x="5159" y="5597"/>
                </a:lnTo>
                <a:lnTo>
                  <a:pt x="5062" y="5670"/>
                </a:lnTo>
                <a:lnTo>
                  <a:pt x="5013" y="5743"/>
                </a:lnTo>
                <a:lnTo>
                  <a:pt x="4965" y="5816"/>
                </a:lnTo>
                <a:lnTo>
                  <a:pt x="4940" y="5889"/>
                </a:lnTo>
                <a:lnTo>
                  <a:pt x="4965" y="5962"/>
                </a:lnTo>
                <a:lnTo>
                  <a:pt x="5013" y="6011"/>
                </a:lnTo>
                <a:lnTo>
                  <a:pt x="5086" y="6059"/>
                </a:lnTo>
                <a:lnTo>
                  <a:pt x="5208" y="6059"/>
                </a:lnTo>
                <a:lnTo>
                  <a:pt x="5354" y="6035"/>
                </a:lnTo>
                <a:lnTo>
                  <a:pt x="5476" y="6011"/>
                </a:lnTo>
                <a:lnTo>
                  <a:pt x="5695" y="6011"/>
                </a:lnTo>
                <a:lnTo>
                  <a:pt x="5792" y="5986"/>
                </a:lnTo>
                <a:lnTo>
                  <a:pt x="5865" y="5913"/>
                </a:lnTo>
                <a:lnTo>
                  <a:pt x="5914" y="5816"/>
                </a:lnTo>
                <a:lnTo>
                  <a:pt x="5938" y="5743"/>
                </a:lnTo>
                <a:lnTo>
                  <a:pt x="5938" y="5694"/>
                </a:lnTo>
                <a:lnTo>
                  <a:pt x="5889" y="5573"/>
                </a:lnTo>
                <a:lnTo>
                  <a:pt x="5792" y="5500"/>
                </a:lnTo>
                <a:lnTo>
                  <a:pt x="5670" y="5475"/>
                </a:lnTo>
                <a:close/>
                <a:moveTo>
                  <a:pt x="4575" y="5986"/>
                </a:moveTo>
                <a:lnTo>
                  <a:pt x="4454" y="6011"/>
                </a:lnTo>
                <a:lnTo>
                  <a:pt x="4356" y="6035"/>
                </a:lnTo>
                <a:lnTo>
                  <a:pt x="4259" y="6084"/>
                </a:lnTo>
                <a:lnTo>
                  <a:pt x="4113" y="6205"/>
                </a:lnTo>
                <a:lnTo>
                  <a:pt x="4040" y="6254"/>
                </a:lnTo>
                <a:lnTo>
                  <a:pt x="3991" y="6351"/>
                </a:lnTo>
                <a:lnTo>
                  <a:pt x="3967" y="6424"/>
                </a:lnTo>
                <a:lnTo>
                  <a:pt x="3991" y="6522"/>
                </a:lnTo>
                <a:lnTo>
                  <a:pt x="4064" y="6570"/>
                </a:lnTo>
                <a:lnTo>
                  <a:pt x="4162" y="6619"/>
                </a:lnTo>
                <a:lnTo>
                  <a:pt x="4283" y="6595"/>
                </a:lnTo>
                <a:lnTo>
                  <a:pt x="4429" y="6546"/>
                </a:lnTo>
                <a:lnTo>
                  <a:pt x="4527" y="6522"/>
                </a:lnTo>
                <a:lnTo>
                  <a:pt x="4551" y="6497"/>
                </a:lnTo>
                <a:lnTo>
                  <a:pt x="4648" y="6473"/>
                </a:lnTo>
                <a:lnTo>
                  <a:pt x="4721" y="6424"/>
                </a:lnTo>
                <a:lnTo>
                  <a:pt x="4794" y="6327"/>
                </a:lnTo>
                <a:lnTo>
                  <a:pt x="4794" y="6205"/>
                </a:lnTo>
                <a:lnTo>
                  <a:pt x="4770" y="6108"/>
                </a:lnTo>
                <a:lnTo>
                  <a:pt x="4673" y="6035"/>
                </a:lnTo>
                <a:lnTo>
                  <a:pt x="4575" y="5986"/>
                </a:lnTo>
                <a:close/>
                <a:moveTo>
                  <a:pt x="7593" y="5962"/>
                </a:moveTo>
                <a:lnTo>
                  <a:pt x="7495" y="6011"/>
                </a:lnTo>
                <a:lnTo>
                  <a:pt x="7447" y="6059"/>
                </a:lnTo>
                <a:lnTo>
                  <a:pt x="7398" y="6132"/>
                </a:lnTo>
                <a:lnTo>
                  <a:pt x="7398" y="6181"/>
                </a:lnTo>
                <a:lnTo>
                  <a:pt x="7422" y="6254"/>
                </a:lnTo>
                <a:lnTo>
                  <a:pt x="7520" y="6351"/>
                </a:lnTo>
                <a:lnTo>
                  <a:pt x="7593" y="6424"/>
                </a:lnTo>
                <a:lnTo>
                  <a:pt x="7641" y="6449"/>
                </a:lnTo>
                <a:lnTo>
                  <a:pt x="7666" y="6473"/>
                </a:lnTo>
                <a:lnTo>
                  <a:pt x="7690" y="6497"/>
                </a:lnTo>
                <a:lnTo>
                  <a:pt x="7714" y="6546"/>
                </a:lnTo>
                <a:lnTo>
                  <a:pt x="7763" y="6619"/>
                </a:lnTo>
                <a:lnTo>
                  <a:pt x="7787" y="6668"/>
                </a:lnTo>
                <a:lnTo>
                  <a:pt x="7812" y="6692"/>
                </a:lnTo>
                <a:lnTo>
                  <a:pt x="7909" y="6741"/>
                </a:lnTo>
                <a:lnTo>
                  <a:pt x="8031" y="6741"/>
                </a:lnTo>
                <a:lnTo>
                  <a:pt x="8128" y="6716"/>
                </a:lnTo>
                <a:lnTo>
                  <a:pt x="8201" y="6643"/>
                </a:lnTo>
                <a:lnTo>
                  <a:pt x="8250" y="6546"/>
                </a:lnTo>
                <a:lnTo>
                  <a:pt x="8250" y="6449"/>
                </a:lnTo>
                <a:lnTo>
                  <a:pt x="8225" y="6351"/>
                </a:lnTo>
                <a:lnTo>
                  <a:pt x="8177" y="6254"/>
                </a:lnTo>
                <a:lnTo>
                  <a:pt x="8104" y="6181"/>
                </a:lnTo>
                <a:lnTo>
                  <a:pt x="8006" y="6108"/>
                </a:lnTo>
                <a:lnTo>
                  <a:pt x="7909" y="6035"/>
                </a:lnTo>
                <a:lnTo>
                  <a:pt x="7812" y="5986"/>
                </a:lnTo>
                <a:lnTo>
                  <a:pt x="7690" y="5962"/>
                </a:lnTo>
                <a:close/>
                <a:moveTo>
                  <a:pt x="3578" y="6741"/>
                </a:moveTo>
                <a:lnTo>
                  <a:pt x="3456" y="6765"/>
                </a:lnTo>
                <a:lnTo>
                  <a:pt x="3359" y="6814"/>
                </a:lnTo>
                <a:lnTo>
                  <a:pt x="3286" y="6887"/>
                </a:lnTo>
                <a:lnTo>
                  <a:pt x="3189" y="6960"/>
                </a:lnTo>
                <a:lnTo>
                  <a:pt x="3140" y="7081"/>
                </a:lnTo>
                <a:lnTo>
                  <a:pt x="3091" y="7179"/>
                </a:lnTo>
                <a:lnTo>
                  <a:pt x="3067" y="7300"/>
                </a:lnTo>
                <a:lnTo>
                  <a:pt x="3067" y="7398"/>
                </a:lnTo>
                <a:lnTo>
                  <a:pt x="3091" y="7446"/>
                </a:lnTo>
                <a:lnTo>
                  <a:pt x="3116" y="7471"/>
                </a:lnTo>
                <a:lnTo>
                  <a:pt x="3189" y="7519"/>
                </a:lnTo>
                <a:lnTo>
                  <a:pt x="3286" y="7544"/>
                </a:lnTo>
                <a:lnTo>
                  <a:pt x="3359" y="7519"/>
                </a:lnTo>
                <a:lnTo>
                  <a:pt x="3481" y="7446"/>
                </a:lnTo>
                <a:lnTo>
                  <a:pt x="3554" y="7325"/>
                </a:lnTo>
                <a:lnTo>
                  <a:pt x="3627" y="7276"/>
                </a:lnTo>
                <a:lnTo>
                  <a:pt x="3651" y="7252"/>
                </a:lnTo>
                <a:lnTo>
                  <a:pt x="3700" y="7227"/>
                </a:lnTo>
                <a:lnTo>
                  <a:pt x="3773" y="7179"/>
                </a:lnTo>
                <a:lnTo>
                  <a:pt x="3821" y="7106"/>
                </a:lnTo>
                <a:lnTo>
                  <a:pt x="3821" y="7033"/>
                </a:lnTo>
                <a:lnTo>
                  <a:pt x="3821" y="6935"/>
                </a:lnTo>
                <a:lnTo>
                  <a:pt x="3797" y="6862"/>
                </a:lnTo>
                <a:lnTo>
                  <a:pt x="3724" y="6789"/>
                </a:lnTo>
                <a:lnTo>
                  <a:pt x="3651" y="6765"/>
                </a:lnTo>
                <a:lnTo>
                  <a:pt x="3578" y="6741"/>
                </a:lnTo>
                <a:close/>
                <a:moveTo>
                  <a:pt x="16863" y="4526"/>
                </a:moveTo>
                <a:lnTo>
                  <a:pt x="16766" y="4575"/>
                </a:lnTo>
                <a:lnTo>
                  <a:pt x="16693" y="4624"/>
                </a:lnTo>
                <a:lnTo>
                  <a:pt x="16620" y="4697"/>
                </a:lnTo>
                <a:lnTo>
                  <a:pt x="16498" y="4843"/>
                </a:lnTo>
                <a:lnTo>
                  <a:pt x="16401" y="5037"/>
                </a:lnTo>
                <a:lnTo>
                  <a:pt x="16158" y="5500"/>
                </a:lnTo>
                <a:lnTo>
                  <a:pt x="15914" y="5962"/>
                </a:lnTo>
                <a:lnTo>
                  <a:pt x="15647" y="5816"/>
                </a:lnTo>
                <a:lnTo>
                  <a:pt x="15501" y="5719"/>
                </a:lnTo>
                <a:lnTo>
                  <a:pt x="15355" y="5670"/>
                </a:lnTo>
                <a:lnTo>
                  <a:pt x="15233" y="5646"/>
                </a:lnTo>
                <a:lnTo>
                  <a:pt x="15087" y="5597"/>
                </a:lnTo>
                <a:lnTo>
                  <a:pt x="15038" y="5573"/>
                </a:lnTo>
                <a:lnTo>
                  <a:pt x="15014" y="5573"/>
                </a:lnTo>
                <a:lnTo>
                  <a:pt x="14917" y="5621"/>
                </a:lnTo>
                <a:lnTo>
                  <a:pt x="14892" y="5646"/>
                </a:lnTo>
                <a:lnTo>
                  <a:pt x="14844" y="5694"/>
                </a:lnTo>
                <a:lnTo>
                  <a:pt x="14844" y="5767"/>
                </a:lnTo>
                <a:lnTo>
                  <a:pt x="14868" y="5840"/>
                </a:lnTo>
                <a:lnTo>
                  <a:pt x="14892" y="5913"/>
                </a:lnTo>
                <a:lnTo>
                  <a:pt x="15087" y="6059"/>
                </a:lnTo>
                <a:lnTo>
                  <a:pt x="15282" y="6181"/>
                </a:lnTo>
                <a:lnTo>
                  <a:pt x="15671" y="6424"/>
                </a:lnTo>
                <a:lnTo>
                  <a:pt x="15355" y="6984"/>
                </a:lnTo>
                <a:lnTo>
                  <a:pt x="15160" y="7252"/>
                </a:lnTo>
                <a:lnTo>
                  <a:pt x="14965" y="7519"/>
                </a:lnTo>
                <a:lnTo>
                  <a:pt x="14941" y="7592"/>
                </a:lnTo>
                <a:lnTo>
                  <a:pt x="14941" y="7641"/>
                </a:lnTo>
                <a:lnTo>
                  <a:pt x="14941" y="7714"/>
                </a:lnTo>
                <a:lnTo>
                  <a:pt x="14965" y="7763"/>
                </a:lnTo>
                <a:lnTo>
                  <a:pt x="15014" y="7836"/>
                </a:lnTo>
                <a:lnTo>
                  <a:pt x="15063" y="7860"/>
                </a:lnTo>
                <a:lnTo>
                  <a:pt x="15111" y="7884"/>
                </a:lnTo>
                <a:lnTo>
                  <a:pt x="15184" y="7909"/>
                </a:lnTo>
                <a:lnTo>
                  <a:pt x="15257" y="7884"/>
                </a:lnTo>
                <a:lnTo>
                  <a:pt x="15355" y="7860"/>
                </a:lnTo>
                <a:lnTo>
                  <a:pt x="15501" y="7763"/>
                </a:lnTo>
                <a:lnTo>
                  <a:pt x="15622" y="7641"/>
                </a:lnTo>
                <a:lnTo>
                  <a:pt x="15744" y="7471"/>
                </a:lnTo>
                <a:lnTo>
                  <a:pt x="15866" y="7276"/>
                </a:lnTo>
                <a:lnTo>
                  <a:pt x="15963" y="7081"/>
                </a:lnTo>
                <a:lnTo>
                  <a:pt x="16133" y="6716"/>
                </a:lnTo>
                <a:lnTo>
                  <a:pt x="16328" y="6862"/>
                </a:lnTo>
                <a:lnTo>
                  <a:pt x="16523" y="7008"/>
                </a:lnTo>
                <a:lnTo>
                  <a:pt x="16742" y="7106"/>
                </a:lnTo>
                <a:lnTo>
                  <a:pt x="16839" y="7130"/>
                </a:lnTo>
                <a:lnTo>
                  <a:pt x="16961" y="7154"/>
                </a:lnTo>
                <a:lnTo>
                  <a:pt x="17034" y="7130"/>
                </a:lnTo>
                <a:lnTo>
                  <a:pt x="17082" y="7106"/>
                </a:lnTo>
                <a:lnTo>
                  <a:pt x="17131" y="7057"/>
                </a:lnTo>
                <a:lnTo>
                  <a:pt x="17155" y="7008"/>
                </a:lnTo>
                <a:lnTo>
                  <a:pt x="17180" y="6960"/>
                </a:lnTo>
                <a:lnTo>
                  <a:pt x="17180" y="6887"/>
                </a:lnTo>
                <a:lnTo>
                  <a:pt x="17155" y="6814"/>
                </a:lnTo>
                <a:lnTo>
                  <a:pt x="17131" y="6765"/>
                </a:lnTo>
                <a:lnTo>
                  <a:pt x="16961" y="6619"/>
                </a:lnTo>
                <a:lnTo>
                  <a:pt x="16766" y="6497"/>
                </a:lnTo>
                <a:lnTo>
                  <a:pt x="16377" y="6254"/>
                </a:lnTo>
                <a:lnTo>
                  <a:pt x="16644" y="5670"/>
                </a:lnTo>
                <a:lnTo>
                  <a:pt x="16766" y="5427"/>
                </a:lnTo>
                <a:lnTo>
                  <a:pt x="16912" y="5183"/>
                </a:lnTo>
                <a:lnTo>
                  <a:pt x="17034" y="4916"/>
                </a:lnTo>
                <a:lnTo>
                  <a:pt x="17082" y="4770"/>
                </a:lnTo>
                <a:lnTo>
                  <a:pt x="17082" y="4648"/>
                </a:lnTo>
                <a:lnTo>
                  <a:pt x="17082" y="4599"/>
                </a:lnTo>
                <a:lnTo>
                  <a:pt x="17058" y="4551"/>
                </a:lnTo>
                <a:lnTo>
                  <a:pt x="17009" y="4526"/>
                </a:lnTo>
                <a:close/>
                <a:moveTo>
                  <a:pt x="8420" y="6838"/>
                </a:moveTo>
                <a:lnTo>
                  <a:pt x="8371" y="6862"/>
                </a:lnTo>
                <a:lnTo>
                  <a:pt x="8298" y="6911"/>
                </a:lnTo>
                <a:lnTo>
                  <a:pt x="8274" y="6984"/>
                </a:lnTo>
                <a:lnTo>
                  <a:pt x="8250" y="7081"/>
                </a:lnTo>
                <a:lnTo>
                  <a:pt x="8274" y="7179"/>
                </a:lnTo>
                <a:lnTo>
                  <a:pt x="8298" y="7276"/>
                </a:lnTo>
                <a:lnTo>
                  <a:pt x="8347" y="7373"/>
                </a:lnTo>
                <a:lnTo>
                  <a:pt x="8420" y="7519"/>
                </a:lnTo>
                <a:lnTo>
                  <a:pt x="8444" y="7665"/>
                </a:lnTo>
                <a:lnTo>
                  <a:pt x="8444" y="7763"/>
                </a:lnTo>
                <a:lnTo>
                  <a:pt x="8493" y="7836"/>
                </a:lnTo>
                <a:lnTo>
                  <a:pt x="8566" y="7909"/>
                </a:lnTo>
                <a:lnTo>
                  <a:pt x="8663" y="7933"/>
                </a:lnTo>
                <a:lnTo>
                  <a:pt x="8761" y="7957"/>
                </a:lnTo>
                <a:lnTo>
                  <a:pt x="8882" y="7909"/>
                </a:lnTo>
                <a:lnTo>
                  <a:pt x="8980" y="7836"/>
                </a:lnTo>
                <a:lnTo>
                  <a:pt x="9004" y="7787"/>
                </a:lnTo>
                <a:lnTo>
                  <a:pt x="9028" y="7738"/>
                </a:lnTo>
                <a:lnTo>
                  <a:pt x="9028" y="7592"/>
                </a:lnTo>
                <a:lnTo>
                  <a:pt x="9004" y="7446"/>
                </a:lnTo>
                <a:lnTo>
                  <a:pt x="8955" y="7325"/>
                </a:lnTo>
                <a:lnTo>
                  <a:pt x="8882" y="7179"/>
                </a:lnTo>
                <a:lnTo>
                  <a:pt x="8809" y="7057"/>
                </a:lnTo>
                <a:lnTo>
                  <a:pt x="8712" y="6960"/>
                </a:lnTo>
                <a:lnTo>
                  <a:pt x="8663" y="6911"/>
                </a:lnTo>
                <a:lnTo>
                  <a:pt x="8615" y="6862"/>
                </a:lnTo>
                <a:lnTo>
                  <a:pt x="8542" y="6838"/>
                </a:lnTo>
                <a:close/>
                <a:moveTo>
                  <a:pt x="16255" y="7495"/>
                </a:moveTo>
                <a:lnTo>
                  <a:pt x="16206" y="7544"/>
                </a:lnTo>
                <a:lnTo>
                  <a:pt x="16158" y="7592"/>
                </a:lnTo>
                <a:lnTo>
                  <a:pt x="16158" y="7714"/>
                </a:lnTo>
                <a:lnTo>
                  <a:pt x="16158" y="7836"/>
                </a:lnTo>
                <a:lnTo>
                  <a:pt x="16206" y="7982"/>
                </a:lnTo>
                <a:lnTo>
                  <a:pt x="16231" y="8030"/>
                </a:lnTo>
                <a:lnTo>
                  <a:pt x="16279" y="8079"/>
                </a:lnTo>
                <a:lnTo>
                  <a:pt x="16304" y="8103"/>
                </a:lnTo>
                <a:lnTo>
                  <a:pt x="16377" y="8128"/>
                </a:lnTo>
                <a:lnTo>
                  <a:pt x="16474" y="8128"/>
                </a:lnTo>
                <a:lnTo>
                  <a:pt x="16523" y="8103"/>
                </a:lnTo>
                <a:lnTo>
                  <a:pt x="16547" y="8055"/>
                </a:lnTo>
                <a:lnTo>
                  <a:pt x="16571" y="8006"/>
                </a:lnTo>
                <a:lnTo>
                  <a:pt x="16571" y="7957"/>
                </a:lnTo>
                <a:lnTo>
                  <a:pt x="16547" y="7836"/>
                </a:lnTo>
                <a:lnTo>
                  <a:pt x="16523" y="7738"/>
                </a:lnTo>
                <a:lnTo>
                  <a:pt x="16474" y="7641"/>
                </a:lnTo>
                <a:lnTo>
                  <a:pt x="16401" y="7544"/>
                </a:lnTo>
                <a:lnTo>
                  <a:pt x="16328" y="7495"/>
                </a:lnTo>
                <a:close/>
                <a:moveTo>
                  <a:pt x="2897" y="7836"/>
                </a:moveTo>
                <a:lnTo>
                  <a:pt x="2799" y="7860"/>
                </a:lnTo>
                <a:lnTo>
                  <a:pt x="2702" y="7909"/>
                </a:lnTo>
                <a:lnTo>
                  <a:pt x="2629" y="7982"/>
                </a:lnTo>
                <a:lnTo>
                  <a:pt x="2556" y="8079"/>
                </a:lnTo>
                <a:lnTo>
                  <a:pt x="2507" y="8201"/>
                </a:lnTo>
                <a:lnTo>
                  <a:pt x="2507" y="8347"/>
                </a:lnTo>
                <a:lnTo>
                  <a:pt x="2507" y="8468"/>
                </a:lnTo>
                <a:lnTo>
                  <a:pt x="2556" y="8517"/>
                </a:lnTo>
                <a:lnTo>
                  <a:pt x="2580" y="8566"/>
                </a:lnTo>
                <a:lnTo>
                  <a:pt x="2678" y="8614"/>
                </a:lnTo>
                <a:lnTo>
                  <a:pt x="2799" y="8614"/>
                </a:lnTo>
                <a:lnTo>
                  <a:pt x="2848" y="8590"/>
                </a:lnTo>
                <a:lnTo>
                  <a:pt x="2897" y="8566"/>
                </a:lnTo>
                <a:lnTo>
                  <a:pt x="2970" y="8493"/>
                </a:lnTo>
                <a:lnTo>
                  <a:pt x="3018" y="8420"/>
                </a:lnTo>
                <a:lnTo>
                  <a:pt x="3116" y="8274"/>
                </a:lnTo>
                <a:lnTo>
                  <a:pt x="3140" y="8152"/>
                </a:lnTo>
                <a:lnTo>
                  <a:pt x="3140" y="8055"/>
                </a:lnTo>
                <a:lnTo>
                  <a:pt x="3091" y="7957"/>
                </a:lnTo>
                <a:lnTo>
                  <a:pt x="3018" y="7884"/>
                </a:lnTo>
                <a:lnTo>
                  <a:pt x="2897" y="7836"/>
                </a:lnTo>
                <a:close/>
                <a:moveTo>
                  <a:pt x="8955" y="8152"/>
                </a:moveTo>
                <a:lnTo>
                  <a:pt x="8882" y="8201"/>
                </a:lnTo>
                <a:lnTo>
                  <a:pt x="8858" y="8274"/>
                </a:lnTo>
                <a:lnTo>
                  <a:pt x="8858" y="8371"/>
                </a:lnTo>
                <a:lnTo>
                  <a:pt x="8858" y="8468"/>
                </a:lnTo>
                <a:lnTo>
                  <a:pt x="8907" y="8639"/>
                </a:lnTo>
                <a:lnTo>
                  <a:pt x="8955" y="8760"/>
                </a:lnTo>
                <a:lnTo>
                  <a:pt x="8980" y="8858"/>
                </a:lnTo>
                <a:lnTo>
                  <a:pt x="9053" y="8955"/>
                </a:lnTo>
                <a:lnTo>
                  <a:pt x="9101" y="9004"/>
                </a:lnTo>
                <a:lnTo>
                  <a:pt x="9150" y="9028"/>
                </a:lnTo>
                <a:lnTo>
                  <a:pt x="9296" y="9028"/>
                </a:lnTo>
                <a:lnTo>
                  <a:pt x="9369" y="8979"/>
                </a:lnTo>
                <a:lnTo>
                  <a:pt x="9393" y="8931"/>
                </a:lnTo>
                <a:lnTo>
                  <a:pt x="9418" y="8858"/>
                </a:lnTo>
                <a:lnTo>
                  <a:pt x="9418" y="8785"/>
                </a:lnTo>
                <a:lnTo>
                  <a:pt x="9393" y="8639"/>
                </a:lnTo>
                <a:lnTo>
                  <a:pt x="9369" y="8614"/>
                </a:lnTo>
                <a:lnTo>
                  <a:pt x="9345" y="8517"/>
                </a:lnTo>
                <a:lnTo>
                  <a:pt x="9247" y="8322"/>
                </a:lnTo>
                <a:lnTo>
                  <a:pt x="9199" y="8225"/>
                </a:lnTo>
                <a:lnTo>
                  <a:pt x="9101" y="8176"/>
                </a:lnTo>
                <a:lnTo>
                  <a:pt x="9028" y="8152"/>
                </a:lnTo>
                <a:close/>
                <a:moveTo>
                  <a:pt x="16352" y="8541"/>
                </a:moveTo>
                <a:lnTo>
                  <a:pt x="16279" y="8566"/>
                </a:lnTo>
                <a:lnTo>
                  <a:pt x="16231" y="8614"/>
                </a:lnTo>
                <a:lnTo>
                  <a:pt x="16206" y="8663"/>
                </a:lnTo>
                <a:lnTo>
                  <a:pt x="16182" y="8736"/>
                </a:lnTo>
                <a:lnTo>
                  <a:pt x="16182" y="8858"/>
                </a:lnTo>
                <a:lnTo>
                  <a:pt x="16206" y="8979"/>
                </a:lnTo>
                <a:lnTo>
                  <a:pt x="16231" y="9174"/>
                </a:lnTo>
                <a:lnTo>
                  <a:pt x="16255" y="9296"/>
                </a:lnTo>
                <a:lnTo>
                  <a:pt x="16304" y="9369"/>
                </a:lnTo>
                <a:lnTo>
                  <a:pt x="16401" y="9417"/>
                </a:lnTo>
                <a:lnTo>
                  <a:pt x="16498" y="9417"/>
                </a:lnTo>
                <a:lnTo>
                  <a:pt x="16596" y="9393"/>
                </a:lnTo>
                <a:lnTo>
                  <a:pt x="16669" y="9320"/>
                </a:lnTo>
                <a:lnTo>
                  <a:pt x="16693" y="9223"/>
                </a:lnTo>
                <a:lnTo>
                  <a:pt x="16693" y="9101"/>
                </a:lnTo>
                <a:lnTo>
                  <a:pt x="16644" y="8882"/>
                </a:lnTo>
                <a:lnTo>
                  <a:pt x="16596" y="8760"/>
                </a:lnTo>
                <a:lnTo>
                  <a:pt x="16547" y="8639"/>
                </a:lnTo>
                <a:lnTo>
                  <a:pt x="16523" y="8590"/>
                </a:lnTo>
                <a:lnTo>
                  <a:pt x="16474" y="8541"/>
                </a:lnTo>
                <a:close/>
                <a:moveTo>
                  <a:pt x="2434" y="9077"/>
                </a:moveTo>
                <a:lnTo>
                  <a:pt x="2337" y="9101"/>
                </a:lnTo>
                <a:lnTo>
                  <a:pt x="2264" y="9125"/>
                </a:lnTo>
                <a:lnTo>
                  <a:pt x="2191" y="9198"/>
                </a:lnTo>
                <a:lnTo>
                  <a:pt x="2142" y="9271"/>
                </a:lnTo>
                <a:lnTo>
                  <a:pt x="2118" y="9369"/>
                </a:lnTo>
                <a:lnTo>
                  <a:pt x="2094" y="9515"/>
                </a:lnTo>
                <a:lnTo>
                  <a:pt x="2094" y="9612"/>
                </a:lnTo>
                <a:lnTo>
                  <a:pt x="2094" y="9685"/>
                </a:lnTo>
                <a:lnTo>
                  <a:pt x="2118" y="9782"/>
                </a:lnTo>
                <a:lnTo>
                  <a:pt x="2191" y="9831"/>
                </a:lnTo>
                <a:lnTo>
                  <a:pt x="2240" y="9879"/>
                </a:lnTo>
                <a:lnTo>
                  <a:pt x="2337" y="9904"/>
                </a:lnTo>
                <a:lnTo>
                  <a:pt x="2410" y="9879"/>
                </a:lnTo>
                <a:lnTo>
                  <a:pt x="2483" y="9831"/>
                </a:lnTo>
                <a:lnTo>
                  <a:pt x="2556" y="9733"/>
                </a:lnTo>
                <a:lnTo>
                  <a:pt x="2580" y="9612"/>
                </a:lnTo>
                <a:lnTo>
                  <a:pt x="2653" y="9417"/>
                </a:lnTo>
                <a:lnTo>
                  <a:pt x="2653" y="9320"/>
                </a:lnTo>
                <a:lnTo>
                  <a:pt x="2653" y="9247"/>
                </a:lnTo>
                <a:lnTo>
                  <a:pt x="2605" y="9174"/>
                </a:lnTo>
                <a:lnTo>
                  <a:pt x="2532" y="9125"/>
                </a:lnTo>
                <a:lnTo>
                  <a:pt x="2434" y="9077"/>
                </a:lnTo>
                <a:close/>
                <a:moveTo>
                  <a:pt x="9272" y="9296"/>
                </a:moveTo>
                <a:lnTo>
                  <a:pt x="9199" y="9344"/>
                </a:lnTo>
                <a:lnTo>
                  <a:pt x="9101" y="9417"/>
                </a:lnTo>
                <a:lnTo>
                  <a:pt x="9077" y="9539"/>
                </a:lnTo>
                <a:lnTo>
                  <a:pt x="9053" y="9661"/>
                </a:lnTo>
                <a:lnTo>
                  <a:pt x="9077" y="9782"/>
                </a:lnTo>
                <a:lnTo>
                  <a:pt x="9126" y="9904"/>
                </a:lnTo>
                <a:lnTo>
                  <a:pt x="9174" y="10001"/>
                </a:lnTo>
                <a:lnTo>
                  <a:pt x="9247" y="10123"/>
                </a:lnTo>
                <a:lnTo>
                  <a:pt x="9320" y="10196"/>
                </a:lnTo>
                <a:lnTo>
                  <a:pt x="9393" y="10220"/>
                </a:lnTo>
                <a:lnTo>
                  <a:pt x="9442" y="10220"/>
                </a:lnTo>
                <a:lnTo>
                  <a:pt x="9564" y="10196"/>
                </a:lnTo>
                <a:lnTo>
                  <a:pt x="9612" y="10147"/>
                </a:lnTo>
                <a:lnTo>
                  <a:pt x="9661" y="10123"/>
                </a:lnTo>
                <a:lnTo>
                  <a:pt x="9685" y="10050"/>
                </a:lnTo>
                <a:lnTo>
                  <a:pt x="9685" y="10001"/>
                </a:lnTo>
                <a:lnTo>
                  <a:pt x="9685" y="9904"/>
                </a:lnTo>
                <a:lnTo>
                  <a:pt x="9637" y="9806"/>
                </a:lnTo>
                <a:lnTo>
                  <a:pt x="9539" y="9636"/>
                </a:lnTo>
                <a:lnTo>
                  <a:pt x="9515" y="9515"/>
                </a:lnTo>
                <a:lnTo>
                  <a:pt x="9442" y="9393"/>
                </a:lnTo>
                <a:lnTo>
                  <a:pt x="9393" y="9344"/>
                </a:lnTo>
                <a:lnTo>
                  <a:pt x="9345" y="9320"/>
                </a:lnTo>
                <a:lnTo>
                  <a:pt x="9272" y="9296"/>
                </a:lnTo>
                <a:close/>
                <a:moveTo>
                  <a:pt x="16231" y="9855"/>
                </a:moveTo>
                <a:lnTo>
                  <a:pt x="16231" y="9879"/>
                </a:lnTo>
                <a:lnTo>
                  <a:pt x="16182" y="9904"/>
                </a:lnTo>
                <a:lnTo>
                  <a:pt x="16133" y="9952"/>
                </a:lnTo>
                <a:lnTo>
                  <a:pt x="16060" y="10098"/>
                </a:lnTo>
                <a:lnTo>
                  <a:pt x="16012" y="10293"/>
                </a:lnTo>
                <a:lnTo>
                  <a:pt x="16012" y="10390"/>
                </a:lnTo>
                <a:lnTo>
                  <a:pt x="16012" y="10463"/>
                </a:lnTo>
                <a:lnTo>
                  <a:pt x="16085" y="10561"/>
                </a:lnTo>
                <a:lnTo>
                  <a:pt x="16182" y="10634"/>
                </a:lnTo>
                <a:lnTo>
                  <a:pt x="16304" y="10634"/>
                </a:lnTo>
                <a:lnTo>
                  <a:pt x="16352" y="10609"/>
                </a:lnTo>
                <a:lnTo>
                  <a:pt x="16401" y="10561"/>
                </a:lnTo>
                <a:lnTo>
                  <a:pt x="16450" y="10488"/>
                </a:lnTo>
                <a:lnTo>
                  <a:pt x="16474" y="10415"/>
                </a:lnTo>
                <a:lnTo>
                  <a:pt x="16498" y="10244"/>
                </a:lnTo>
                <a:lnTo>
                  <a:pt x="16498" y="10147"/>
                </a:lnTo>
                <a:lnTo>
                  <a:pt x="16498" y="10050"/>
                </a:lnTo>
                <a:lnTo>
                  <a:pt x="16474" y="9952"/>
                </a:lnTo>
                <a:lnTo>
                  <a:pt x="16425" y="9879"/>
                </a:lnTo>
                <a:lnTo>
                  <a:pt x="16328" y="9855"/>
                </a:lnTo>
                <a:close/>
                <a:moveTo>
                  <a:pt x="2167" y="10244"/>
                </a:moveTo>
                <a:lnTo>
                  <a:pt x="2045" y="10269"/>
                </a:lnTo>
                <a:lnTo>
                  <a:pt x="1972" y="10317"/>
                </a:lnTo>
                <a:lnTo>
                  <a:pt x="1875" y="10463"/>
                </a:lnTo>
                <a:lnTo>
                  <a:pt x="1826" y="10634"/>
                </a:lnTo>
                <a:lnTo>
                  <a:pt x="1802" y="10804"/>
                </a:lnTo>
                <a:lnTo>
                  <a:pt x="1850" y="10926"/>
                </a:lnTo>
                <a:lnTo>
                  <a:pt x="1923" y="11023"/>
                </a:lnTo>
                <a:lnTo>
                  <a:pt x="1948" y="11072"/>
                </a:lnTo>
                <a:lnTo>
                  <a:pt x="2021" y="11096"/>
                </a:lnTo>
                <a:lnTo>
                  <a:pt x="2118" y="11096"/>
                </a:lnTo>
                <a:lnTo>
                  <a:pt x="2191" y="11072"/>
                </a:lnTo>
                <a:lnTo>
                  <a:pt x="2215" y="11023"/>
                </a:lnTo>
                <a:lnTo>
                  <a:pt x="2288" y="10950"/>
                </a:lnTo>
                <a:lnTo>
                  <a:pt x="2313" y="10877"/>
                </a:lnTo>
                <a:lnTo>
                  <a:pt x="2337" y="10780"/>
                </a:lnTo>
                <a:lnTo>
                  <a:pt x="2337" y="10755"/>
                </a:lnTo>
                <a:lnTo>
                  <a:pt x="2337" y="10731"/>
                </a:lnTo>
                <a:lnTo>
                  <a:pt x="2386" y="10658"/>
                </a:lnTo>
                <a:lnTo>
                  <a:pt x="2410" y="10561"/>
                </a:lnTo>
                <a:lnTo>
                  <a:pt x="2434" y="10488"/>
                </a:lnTo>
                <a:lnTo>
                  <a:pt x="2410" y="10390"/>
                </a:lnTo>
                <a:lnTo>
                  <a:pt x="2337" y="10317"/>
                </a:lnTo>
                <a:lnTo>
                  <a:pt x="2264" y="10269"/>
                </a:lnTo>
                <a:lnTo>
                  <a:pt x="2167" y="10244"/>
                </a:lnTo>
                <a:close/>
                <a:moveTo>
                  <a:pt x="9661" y="10512"/>
                </a:moveTo>
                <a:lnTo>
                  <a:pt x="9612" y="10536"/>
                </a:lnTo>
                <a:lnTo>
                  <a:pt x="9539" y="10609"/>
                </a:lnTo>
                <a:lnTo>
                  <a:pt x="9491" y="10658"/>
                </a:lnTo>
                <a:lnTo>
                  <a:pt x="9491" y="10731"/>
                </a:lnTo>
                <a:lnTo>
                  <a:pt x="9491" y="10877"/>
                </a:lnTo>
                <a:lnTo>
                  <a:pt x="9539" y="11023"/>
                </a:lnTo>
                <a:lnTo>
                  <a:pt x="9588" y="11169"/>
                </a:lnTo>
                <a:lnTo>
                  <a:pt x="9637" y="11242"/>
                </a:lnTo>
                <a:lnTo>
                  <a:pt x="9710" y="11315"/>
                </a:lnTo>
                <a:lnTo>
                  <a:pt x="9783" y="11339"/>
                </a:lnTo>
                <a:lnTo>
                  <a:pt x="9880" y="11339"/>
                </a:lnTo>
                <a:lnTo>
                  <a:pt x="9977" y="11291"/>
                </a:lnTo>
                <a:lnTo>
                  <a:pt x="10026" y="11218"/>
                </a:lnTo>
                <a:lnTo>
                  <a:pt x="10075" y="11120"/>
                </a:lnTo>
                <a:lnTo>
                  <a:pt x="10050" y="11023"/>
                </a:lnTo>
                <a:lnTo>
                  <a:pt x="10002" y="10877"/>
                </a:lnTo>
                <a:lnTo>
                  <a:pt x="9929" y="10731"/>
                </a:lnTo>
                <a:lnTo>
                  <a:pt x="9831" y="10609"/>
                </a:lnTo>
                <a:lnTo>
                  <a:pt x="9783" y="10561"/>
                </a:lnTo>
                <a:lnTo>
                  <a:pt x="9710" y="10536"/>
                </a:lnTo>
                <a:lnTo>
                  <a:pt x="9661" y="10512"/>
                </a:lnTo>
                <a:close/>
                <a:moveTo>
                  <a:pt x="15987" y="10999"/>
                </a:moveTo>
                <a:lnTo>
                  <a:pt x="15890" y="11047"/>
                </a:lnTo>
                <a:lnTo>
                  <a:pt x="15817" y="11120"/>
                </a:lnTo>
                <a:lnTo>
                  <a:pt x="15720" y="11291"/>
                </a:lnTo>
                <a:lnTo>
                  <a:pt x="15598" y="11461"/>
                </a:lnTo>
                <a:lnTo>
                  <a:pt x="15525" y="11631"/>
                </a:lnTo>
                <a:lnTo>
                  <a:pt x="15525" y="11729"/>
                </a:lnTo>
                <a:lnTo>
                  <a:pt x="15549" y="11802"/>
                </a:lnTo>
                <a:lnTo>
                  <a:pt x="15598" y="11850"/>
                </a:lnTo>
                <a:lnTo>
                  <a:pt x="15647" y="11899"/>
                </a:lnTo>
                <a:lnTo>
                  <a:pt x="15720" y="11948"/>
                </a:lnTo>
                <a:lnTo>
                  <a:pt x="15793" y="11948"/>
                </a:lnTo>
                <a:lnTo>
                  <a:pt x="15866" y="11923"/>
                </a:lnTo>
                <a:lnTo>
                  <a:pt x="15939" y="11875"/>
                </a:lnTo>
                <a:lnTo>
                  <a:pt x="16036" y="11704"/>
                </a:lnTo>
                <a:lnTo>
                  <a:pt x="16109" y="11510"/>
                </a:lnTo>
                <a:lnTo>
                  <a:pt x="16182" y="11315"/>
                </a:lnTo>
                <a:lnTo>
                  <a:pt x="16206" y="11218"/>
                </a:lnTo>
                <a:lnTo>
                  <a:pt x="16206" y="11120"/>
                </a:lnTo>
                <a:lnTo>
                  <a:pt x="16182" y="11047"/>
                </a:lnTo>
                <a:lnTo>
                  <a:pt x="16133" y="11023"/>
                </a:lnTo>
                <a:lnTo>
                  <a:pt x="16060" y="10999"/>
                </a:lnTo>
                <a:close/>
                <a:moveTo>
                  <a:pt x="1996" y="11437"/>
                </a:moveTo>
                <a:lnTo>
                  <a:pt x="1948" y="11461"/>
                </a:lnTo>
                <a:lnTo>
                  <a:pt x="1875" y="11485"/>
                </a:lnTo>
                <a:lnTo>
                  <a:pt x="1826" y="11558"/>
                </a:lnTo>
                <a:lnTo>
                  <a:pt x="1802" y="11607"/>
                </a:lnTo>
                <a:lnTo>
                  <a:pt x="1777" y="11680"/>
                </a:lnTo>
                <a:lnTo>
                  <a:pt x="1777" y="11826"/>
                </a:lnTo>
                <a:lnTo>
                  <a:pt x="1777" y="11899"/>
                </a:lnTo>
                <a:lnTo>
                  <a:pt x="1802" y="12021"/>
                </a:lnTo>
                <a:lnTo>
                  <a:pt x="1850" y="12094"/>
                </a:lnTo>
                <a:lnTo>
                  <a:pt x="1899" y="12142"/>
                </a:lnTo>
                <a:lnTo>
                  <a:pt x="1972" y="12167"/>
                </a:lnTo>
                <a:lnTo>
                  <a:pt x="2069" y="12167"/>
                </a:lnTo>
                <a:lnTo>
                  <a:pt x="2118" y="12142"/>
                </a:lnTo>
                <a:lnTo>
                  <a:pt x="2191" y="12094"/>
                </a:lnTo>
                <a:lnTo>
                  <a:pt x="2215" y="12021"/>
                </a:lnTo>
                <a:lnTo>
                  <a:pt x="2264" y="11875"/>
                </a:lnTo>
                <a:lnTo>
                  <a:pt x="2288" y="11753"/>
                </a:lnTo>
                <a:lnTo>
                  <a:pt x="2288" y="11680"/>
                </a:lnTo>
                <a:lnTo>
                  <a:pt x="2288" y="11607"/>
                </a:lnTo>
                <a:lnTo>
                  <a:pt x="2264" y="11534"/>
                </a:lnTo>
                <a:lnTo>
                  <a:pt x="2215" y="11485"/>
                </a:lnTo>
                <a:lnTo>
                  <a:pt x="2142" y="11437"/>
                </a:lnTo>
                <a:close/>
                <a:moveTo>
                  <a:pt x="10221" y="11753"/>
                </a:moveTo>
                <a:lnTo>
                  <a:pt x="10123" y="11802"/>
                </a:lnTo>
                <a:lnTo>
                  <a:pt x="10075" y="11875"/>
                </a:lnTo>
                <a:lnTo>
                  <a:pt x="10075" y="11996"/>
                </a:lnTo>
                <a:lnTo>
                  <a:pt x="10123" y="12094"/>
                </a:lnTo>
                <a:lnTo>
                  <a:pt x="10172" y="12191"/>
                </a:lnTo>
                <a:lnTo>
                  <a:pt x="10342" y="12337"/>
                </a:lnTo>
                <a:lnTo>
                  <a:pt x="10440" y="12410"/>
                </a:lnTo>
                <a:lnTo>
                  <a:pt x="10561" y="12483"/>
                </a:lnTo>
                <a:lnTo>
                  <a:pt x="10683" y="12532"/>
                </a:lnTo>
                <a:lnTo>
                  <a:pt x="10829" y="12532"/>
                </a:lnTo>
                <a:lnTo>
                  <a:pt x="10926" y="12507"/>
                </a:lnTo>
                <a:lnTo>
                  <a:pt x="10999" y="12459"/>
                </a:lnTo>
                <a:lnTo>
                  <a:pt x="11048" y="12386"/>
                </a:lnTo>
                <a:lnTo>
                  <a:pt x="11072" y="12313"/>
                </a:lnTo>
                <a:lnTo>
                  <a:pt x="11072" y="12240"/>
                </a:lnTo>
                <a:lnTo>
                  <a:pt x="11048" y="12167"/>
                </a:lnTo>
                <a:lnTo>
                  <a:pt x="10975" y="12094"/>
                </a:lnTo>
                <a:lnTo>
                  <a:pt x="10902" y="12045"/>
                </a:lnTo>
                <a:lnTo>
                  <a:pt x="10756" y="12021"/>
                </a:lnTo>
                <a:lnTo>
                  <a:pt x="10634" y="11948"/>
                </a:lnTo>
                <a:lnTo>
                  <a:pt x="10488" y="11826"/>
                </a:lnTo>
                <a:lnTo>
                  <a:pt x="10415" y="11777"/>
                </a:lnTo>
                <a:lnTo>
                  <a:pt x="10318" y="11753"/>
                </a:lnTo>
                <a:close/>
                <a:moveTo>
                  <a:pt x="15306" y="11996"/>
                </a:moveTo>
                <a:lnTo>
                  <a:pt x="15257" y="12045"/>
                </a:lnTo>
                <a:lnTo>
                  <a:pt x="15136" y="12167"/>
                </a:lnTo>
                <a:lnTo>
                  <a:pt x="15014" y="12288"/>
                </a:lnTo>
                <a:lnTo>
                  <a:pt x="14868" y="12386"/>
                </a:lnTo>
                <a:lnTo>
                  <a:pt x="14795" y="12434"/>
                </a:lnTo>
                <a:lnTo>
                  <a:pt x="14722" y="12483"/>
                </a:lnTo>
                <a:lnTo>
                  <a:pt x="14698" y="12532"/>
                </a:lnTo>
                <a:lnTo>
                  <a:pt x="14698" y="12605"/>
                </a:lnTo>
                <a:lnTo>
                  <a:pt x="14722" y="12653"/>
                </a:lnTo>
                <a:lnTo>
                  <a:pt x="14746" y="12678"/>
                </a:lnTo>
                <a:lnTo>
                  <a:pt x="14868" y="12726"/>
                </a:lnTo>
                <a:lnTo>
                  <a:pt x="14990" y="12726"/>
                </a:lnTo>
                <a:lnTo>
                  <a:pt x="15111" y="12702"/>
                </a:lnTo>
                <a:lnTo>
                  <a:pt x="15209" y="12629"/>
                </a:lnTo>
                <a:lnTo>
                  <a:pt x="15330" y="12556"/>
                </a:lnTo>
                <a:lnTo>
                  <a:pt x="15428" y="12483"/>
                </a:lnTo>
                <a:lnTo>
                  <a:pt x="15501" y="12386"/>
                </a:lnTo>
                <a:lnTo>
                  <a:pt x="15574" y="12288"/>
                </a:lnTo>
                <a:lnTo>
                  <a:pt x="15598" y="12215"/>
                </a:lnTo>
                <a:lnTo>
                  <a:pt x="15598" y="12142"/>
                </a:lnTo>
                <a:lnTo>
                  <a:pt x="15574" y="12094"/>
                </a:lnTo>
                <a:lnTo>
                  <a:pt x="15525" y="12045"/>
                </a:lnTo>
                <a:lnTo>
                  <a:pt x="15452" y="11996"/>
                </a:lnTo>
                <a:close/>
                <a:moveTo>
                  <a:pt x="14114" y="12605"/>
                </a:moveTo>
                <a:lnTo>
                  <a:pt x="14041" y="12629"/>
                </a:lnTo>
                <a:lnTo>
                  <a:pt x="13968" y="12678"/>
                </a:lnTo>
                <a:lnTo>
                  <a:pt x="13895" y="12726"/>
                </a:lnTo>
                <a:lnTo>
                  <a:pt x="13797" y="12751"/>
                </a:lnTo>
                <a:lnTo>
                  <a:pt x="13700" y="12751"/>
                </a:lnTo>
                <a:lnTo>
                  <a:pt x="13578" y="12775"/>
                </a:lnTo>
                <a:lnTo>
                  <a:pt x="13481" y="12848"/>
                </a:lnTo>
                <a:lnTo>
                  <a:pt x="13432" y="12872"/>
                </a:lnTo>
                <a:lnTo>
                  <a:pt x="13408" y="12921"/>
                </a:lnTo>
                <a:lnTo>
                  <a:pt x="13408" y="12970"/>
                </a:lnTo>
                <a:lnTo>
                  <a:pt x="13432" y="13018"/>
                </a:lnTo>
                <a:lnTo>
                  <a:pt x="13457" y="13091"/>
                </a:lnTo>
                <a:lnTo>
                  <a:pt x="13505" y="13116"/>
                </a:lnTo>
                <a:lnTo>
                  <a:pt x="13603" y="13164"/>
                </a:lnTo>
                <a:lnTo>
                  <a:pt x="13724" y="13189"/>
                </a:lnTo>
                <a:lnTo>
                  <a:pt x="13870" y="13189"/>
                </a:lnTo>
                <a:lnTo>
                  <a:pt x="14016" y="13164"/>
                </a:lnTo>
                <a:lnTo>
                  <a:pt x="14162" y="13091"/>
                </a:lnTo>
                <a:lnTo>
                  <a:pt x="14284" y="12994"/>
                </a:lnTo>
                <a:lnTo>
                  <a:pt x="14333" y="12945"/>
                </a:lnTo>
                <a:lnTo>
                  <a:pt x="14357" y="12872"/>
                </a:lnTo>
                <a:lnTo>
                  <a:pt x="14357" y="12799"/>
                </a:lnTo>
                <a:lnTo>
                  <a:pt x="14357" y="12726"/>
                </a:lnTo>
                <a:lnTo>
                  <a:pt x="14333" y="12678"/>
                </a:lnTo>
                <a:lnTo>
                  <a:pt x="14284" y="12653"/>
                </a:lnTo>
                <a:lnTo>
                  <a:pt x="14235" y="12605"/>
                </a:lnTo>
                <a:close/>
                <a:moveTo>
                  <a:pt x="6668" y="512"/>
                </a:moveTo>
                <a:lnTo>
                  <a:pt x="6887" y="755"/>
                </a:lnTo>
                <a:lnTo>
                  <a:pt x="7130" y="950"/>
                </a:lnTo>
                <a:lnTo>
                  <a:pt x="7398" y="1120"/>
                </a:lnTo>
                <a:lnTo>
                  <a:pt x="7666" y="1290"/>
                </a:lnTo>
                <a:lnTo>
                  <a:pt x="8250" y="1558"/>
                </a:lnTo>
                <a:lnTo>
                  <a:pt x="8834" y="1801"/>
                </a:lnTo>
                <a:lnTo>
                  <a:pt x="9320" y="2020"/>
                </a:lnTo>
                <a:lnTo>
                  <a:pt x="9807" y="2215"/>
                </a:lnTo>
                <a:lnTo>
                  <a:pt x="10780" y="2604"/>
                </a:lnTo>
                <a:lnTo>
                  <a:pt x="11194" y="2799"/>
                </a:lnTo>
                <a:lnTo>
                  <a:pt x="11559" y="3018"/>
                </a:lnTo>
                <a:lnTo>
                  <a:pt x="11729" y="3115"/>
                </a:lnTo>
                <a:lnTo>
                  <a:pt x="11924" y="3188"/>
                </a:lnTo>
                <a:lnTo>
                  <a:pt x="12094" y="3261"/>
                </a:lnTo>
                <a:lnTo>
                  <a:pt x="12240" y="3358"/>
                </a:lnTo>
                <a:lnTo>
                  <a:pt x="12264" y="3407"/>
                </a:lnTo>
                <a:lnTo>
                  <a:pt x="12313" y="3456"/>
                </a:lnTo>
                <a:lnTo>
                  <a:pt x="12410" y="3480"/>
                </a:lnTo>
                <a:lnTo>
                  <a:pt x="12435" y="3942"/>
                </a:lnTo>
                <a:lnTo>
                  <a:pt x="11851" y="3650"/>
                </a:lnTo>
                <a:lnTo>
                  <a:pt x="11389" y="3407"/>
                </a:lnTo>
                <a:lnTo>
                  <a:pt x="11170" y="3310"/>
                </a:lnTo>
                <a:lnTo>
                  <a:pt x="10926" y="3237"/>
                </a:lnTo>
                <a:lnTo>
                  <a:pt x="10878" y="3237"/>
                </a:lnTo>
                <a:lnTo>
                  <a:pt x="10853" y="3261"/>
                </a:lnTo>
                <a:lnTo>
                  <a:pt x="10853" y="3285"/>
                </a:lnTo>
                <a:lnTo>
                  <a:pt x="10853" y="3310"/>
                </a:lnTo>
                <a:lnTo>
                  <a:pt x="11024" y="3480"/>
                </a:lnTo>
                <a:lnTo>
                  <a:pt x="11218" y="3626"/>
                </a:lnTo>
                <a:lnTo>
                  <a:pt x="11608" y="3869"/>
                </a:lnTo>
                <a:lnTo>
                  <a:pt x="12045" y="4113"/>
                </a:lnTo>
                <a:lnTo>
                  <a:pt x="12459" y="4307"/>
                </a:lnTo>
                <a:lnTo>
                  <a:pt x="12483" y="4818"/>
                </a:lnTo>
                <a:lnTo>
                  <a:pt x="12337" y="4770"/>
                </a:lnTo>
                <a:lnTo>
                  <a:pt x="12216" y="4721"/>
                </a:lnTo>
                <a:lnTo>
                  <a:pt x="12021" y="4672"/>
                </a:lnTo>
                <a:lnTo>
                  <a:pt x="11729" y="4526"/>
                </a:lnTo>
                <a:lnTo>
                  <a:pt x="11413" y="4380"/>
                </a:lnTo>
                <a:lnTo>
                  <a:pt x="11218" y="4259"/>
                </a:lnTo>
                <a:lnTo>
                  <a:pt x="11121" y="4234"/>
                </a:lnTo>
                <a:lnTo>
                  <a:pt x="11024" y="4210"/>
                </a:lnTo>
                <a:lnTo>
                  <a:pt x="10975" y="4210"/>
                </a:lnTo>
                <a:lnTo>
                  <a:pt x="10951" y="4259"/>
                </a:lnTo>
                <a:lnTo>
                  <a:pt x="10951" y="4283"/>
                </a:lnTo>
                <a:lnTo>
                  <a:pt x="10951" y="4332"/>
                </a:lnTo>
                <a:lnTo>
                  <a:pt x="11024" y="4429"/>
                </a:lnTo>
                <a:lnTo>
                  <a:pt x="11121" y="4526"/>
                </a:lnTo>
                <a:lnTo>
                  <a:pt x="11218" y="4599"/>
                </a:lnTo>
                <a:lnTo>
                  <a:pt x="11340" y="4672"/>
                </a:lnTo>
                <a:lnTo>
                  <a:pt x="11608" y="4818"/>
                </a:lnTo>
                <a:lnTo>
                  <a:pt x="11826" y="4916"/>
                </a:lnTo>
                <a:lnTo>
                  <a:pt x="12143" y="5037"/>
                </a:lnTo>
                <a:lnTo>
                  <a:pt x="12313" y="5086"/>
                </a:lnTo>
                <a:lnTo>
                  <a:pt x="12410" y="5086"/>
                </a:lnTo>
                <a:lnTo>
                  <a:pt x="12483" y="5062"/>
                </a:lnTo>
                <a:lnTo>
                  <a:pt x="12483" y="5743"/>
                </a:lnTo>
                <a:lnTo>
                  <a:pt x="12289" y="5621"/>
                </a:lnTo>
                <a:lnTo>
                  <a:pt x="12094" y="5475"/>
                </a:lnTo>
                <a:lnTo>
                  <a:pt x="11608" y="5256"/>
                </a:lnTo>
                <a:lnTo>
                  <a:pt x="11194" y="5110"/>
                </a:lnTo>
                <a:lnTo>
                  <a:pt x="11024" y="5062"/>
                </a:lnTo>
                <a:lnTo>
                  <a:pt x="10926" y="5062"/>
                </a:lnTo>
                <a:lnTo>
                  <a:pt x="10902" y="5086"/>
                </a:lnTo>
                <a:lnTo>
                  <a:pt x="10878" y="5110"/>
                </a:lnTo>
                <a:lnTo>
                  <a:pt x="10951" y="5232"/>
                </a:lnTo>
                <a:lnTo>
                  <a:pt x="11024" y="5305"/>
                </a:lnTo>
                <a:lnTo>
                  <a:pt x="11121" y="5378"/>
                </a:lnTo>
                <a:lnTo>
                  <a:pt x="11267" y="5451"/>
                </a:lnTo>
                <a:lnTo>
                  <a:pt x="11535" y="5548"/>
                </a:lnTo>
                <a:lnTo>
                  <a:pt x="11754" y="5646"/>
                </a:lnTo>
                <a:lnTo>
                  <a:pt x="12094" y="5792"/>
                </a:lnTo>
                <a:lnTo>
                  <a:pt x="12240" y="5889"/>
                </a:lnTo>
                <a:lnTo>
                  <a:pt x="12386" y="6011"/>
                </a:lnTo>
                <a:lnTo>
                  <a:pt x="12483" y="6108"/>
                </a:lnTo>
                <a:lnTo>
                  <a:pt x="12483" y="6254"/>
                </a:lnTo>
                <a:lnTo>
                  <a:pt x="12337" y="6157"/>
                </a:lnTo>
                <a:lnTo>
                  <a:pt x="12191" y="6084"/>
                </a:lnTo>
                <a:lnTo>
                  <a:pt x="11899" y="5938"/>
                </a:lnTo>
                <a:lnTo>
                  <a:pt x="11705" y="5816"/>
                </a:lnTo>
                <a:lnTo>
                  <a:pt x="11510" y="5743"/>
                </a:lnTo>
                <a:lnTo>
                  <a:pt x="11291" y="5670"/>
                </a:lnTo>
                <a:lnTo>
                  <a:pt x="11194" y="5670"/>
                </a:lnTo>
                <a:lnTo>
                  <a:pt x="11097" y="5694"/>
                </a:lnTo>
                <a:lnTo>
                  <a:pt x="11072" y="5694"/>
                </a:lnTo>
                <a:lnTo>
                  <a:pt x="11072" y="5719"/>
                </a:lnTo>
                <a:lnTo>
                  <a:pt x="11145" y="5816"/>
                </a:lnTo>
                <a:lnTo>
                  <a:pt x="11218" y="5889"/>
                </a:lnTo>
                <a:lnTo>
                  <a:pt x="11413" y="6035"/>
                </a:lnTo>
                <a:lnTo>
                  <a:pt x="11826" y="6254"/>
                </a:lnTo>
                <a:lnTo>
                  <a:pt x="12143" y="6449"/>
                </a:lnTo>
                <a:lnTo>
                  <a:pt x="12289" y="6522"/>
                </a:lnTo>
                <a:lnTo>
                  <a:pt x="12459" y="6570"/>
                </a:lnTo>
                <a:lnTo>
                  <a:pt x="12459" y="6838"/>
                </a:lnTo>
                <a:lnTo>
                  <a:pt x="12459" y="6862"/>
                </a:lnTo>
                <a:lnTo>
                  <a:pt x="12337" y="6765"/>
                </a:lnTo>
                <a:lnTo>
                  <a:pt x="12216" y="6668"/>
                </a:lnTo>
                <a:lnTo>
                  <a:pt x="12094" y="6619"/>
                </a:lnTo>
                <a:lnTo>
                  <a:pt x="11924" y="6546"/>
                </a:lnTo>
                <a:lnTo>
                  <a:pt x="11729" y="6473"/>
                </a:lnTo>
                <a:lnTo>
                  <a:pt x="11486" y="6424"/>
                </a:lnTo>
                <a:lnTo>
                  <a:pt x="11267" y="6376"/>
                </a:lnTo>
                <a:lnTo>
                  <a:pt x="11072" y="6303"/>
                </a:lnTo>
                <a:lnTo>
                  <a:pt x="11048" y="6303"/>
                </a:lnTo>
                <a:lnTo>
                  <a:pt x="11048" y="6327"/>
                </a:lnTo>
                <a:lnTo>
                  <a:pt x="11145" y="6449"/>
                </a:lnTo>
                <a:lnTo>
                  <a:pt x="11267" y="6546"/>
                </a:lnTo>
                <a:lnTo>
                  <a:pt x="11389" y="6619"/>
                </a:lnTo>
                <a:lnTo>
                  <a:pt x="11535" y="6692"/>
                </a:lnTo>
                <a:lnTo>
                  <a:pt x="11948" y="6862"/>
                </a:lnTo>
                <a:lnTo>
                  <a:pt x="12143" y="6960"/>
                </a:lnTo>
                <a:lnTo>
                  <a:pt x="12216" y="7033"/>
                </a:lnTo>
                <a:lnTo>
                  <a:pt x="12289" y="7106"/>
                </a:lnTo>
                <a:lnTo>
                  <a:pt x="12362" y="7179"/>
                </a:lnTo>
                <a:lnTo>
                  <a:pt x="12459" y="7179"/>
                </a:lnTo>
                <a:lnTo>
                  <a:pt x="12459" y="7592"/>
                </a:lnTo>
                <a:lnTo>
                  <a:pt x="12264" y="7495"/>
                </a:lnTo>
                <a:lnTo>
                  <a:pt x="12070" y="7422"/>
                </a:lnTo>
                <a:lnTo>
                  <a:pt x="11802" y="7349"/>
                </a:lnTo>
                <a:lnTo>
                  <a:pt x="11389" y="7106"/>
                </a:lnTo>
                <a:lnTo>
                  <a:pt x="11121" y="7008"/>
                </a:lnTo>
                <a:lnTo>
                  <a:pt x="11024" y="6984"/>
                </a:lnTo>
                <a:lnTo>
                  <a:pt x="10999" y="6984"/>
                </a:lnTo>
                <a:lnTo>
                  <a:pt x="10975" y="7008"/>
                </a:lnTo>
                <a:lnTo>
                  <a:pt x="10975" y="7057"/>
                </a:lnTo>
                <a:lnTo>
                  <a:pt x="10975" y="7106"/>
                </a:lnTo>
                <a:lnTo>
                  <a:pt x="10999" y="7227"/>
                </a:lnTo>
                <a:lnTo>
                  <a:pt x="11097" y="7325"/>
                </a:lnTo>
                <a:lnTo>
                  <a:pt x="11194" y="7398"/>
                </a:lnTo>
                <a:lnTo>
                  <a:pt x="11437" y="7544"/>
                </a:lnTo>
                <a:lnTo>
                  <a:pt x="11632" y="7641"/>
                </a:lnTo>
                <a:lnTo>
                  <a:pt x="11997" y="7836"/>
                </a:lnTo>
                <a:lnTo>
                  <a:pt x="12240" y="7909"/>
                </a:lnTo>
                <a:lnTo>
                  <a:pt x="12362" y="7933"/>
                </a:lnTo>
                <a:lnTo>
                  <a:pt x="12459" y="7957"/>
                </a:lnTo>
                <a:lnTo>
                  <a:pt x="12459" y="8298"/>
                </a:lnTo>
                <a:lnTo>
                  <a:pt x="12216" y="8176"/>
                </a:lnTo>
                <a:lnTo>
                  <a:pt x="11972" y="8055"/>
                </a:lnTo>
                <a:lnTo>
                  <a:pt x="11754" y="7909"/>
                </a:lnTo>
                <a:lnTo>
                  <a:pt x="11535" y="7738"/>
                </a:lnTo>
                <a:lnTo>
                  <a:pt x="11413" y="7665"/>
                </a:lnTo>
                <a:lnTo>
                  <a:pt x="11291" y="7617"/>
                </a:lnTo>
                <a:lnTo>
                  <a:pt x="11170" y="7592"/>
                </a:lnTo>
                <a:lnTo>
                  <a:pt x="11048" y="7568"/>
                </a:lnTo>
                <a:lnTo>
                  <a:pt x="11048" y="7592"/>
                </a:lnTo>
                <a:lnTo>
                  <a:pt x="11024" y="7617"/>
                </a:lnTo>
                <a:lnTo>
                  <a:pt x="11072" y="7714"/>
                </a:lnTo>
                <a:lnTo>
                  <a:pt x="11145" y="7836"/>
                </a:lnTo>
                <a:lnTo>
                  <a:pt x="11243" y="7933"/>
                </a:lnTo>
                <a:lnTo>
                  <a:pt x="11364" y="8006"/>
                </a:lnTo>
                <a:lnTo>
                  <a:pt x="11583" y="8176"/>
                </a:lnTo>
                <a:lnTo>
                  <a:pt x="11802" y="8322"/>
                </a:lnTo>
                <a:lnTo>
                  <a:pt x="12118" y="8493"/>
                </a:lnTo>
                <a:lnTo>
                  <a:pt x="12289" y="8590"/>
                </a:lnTo>
                <a:lnTo>
                  <a:pt x="12459" y="8663"/>
                </a:lnTo>
                <a:lnTo>
                  <a:pt x="12483" y="9101"/>
                </a:lnTo>
                <a:lnTo>
                  <a:pt x="12435" y="9028"/>
                </a:lnTo>
                <a:lnTo>
                  <a:pt x="12386" y="8979"/>
                </a:lnTo>
                <a:lnTo>
                  <a:pt x="12216" y="8882"/>
                </a:lnTo>
                <a:lnTo>
                  <a:pt x="11899" y="8736"/>
                </a:lnTo>
                <a:lnTo>
                  <a:pt x="11559" y="8517"/>
                </a:lnTo>
                <a:lnTo>
                  <a:pt x="11364" y="8420"/>
                </a:lnTo>
                <a:lnTo>
                  <a:pt x="11291" y="8395"/>
                </a:lnTo>
                <a:lnTo>
                  <a:pt x="11194" y="8371"/>
                </a:lnTo>
                <a:lnTo>
                  <a:pt x="11170" y="8371"/>
                </a:lnTo>
                <a:lnTo>
                  <a:pt x="11170" y="8395"/>
                </a:lnTo>
                <a:lnTo>
                  <a:pt x="11194" y="8493"/>
                </a:lnTo>
                <a:lnTo>
                  <a:pt x="11218" y="8566"/>
                </a:lnTo>
                <a:lnTo>
                  <a:pt x="11364" y="8712"/>
                </a:lnTo>
                <a:lnTo>
                  <a:pt x="11535" y="8858"/>
                </a:lnTo>
                <a:lnTo>
                  <a:pt x="11681" y="8955"/>
                </a:lnTo>
                <a:lnTo>
                  <a:pt x="11851" y="9052"/>
                </a:lnTo>
                <a:lnTo>
                  <a:pt x="12070" y="9174"/>
                </a:lnTo>
                <a:lnTo>
                  <a:pt x="12167" y="9223"/>
                </a:lnTo>
                <a:lnTo>
                  <a:pt x="12264" y="9247"/>
                </a:lnTo>
                <a:lnTo>
                  <a:pt x="12362" y="9247"/>
                </a:lnTo>
                <a:lnTo>
                  <a:pt x="12459" y="9223"/>
                </a:lnTo>
                <a:lnTo>
                  <a:pt x="12483" y="9198"/>
                </a:lnTo>
                <a:lnTo>
                  <a:pt x="12508" y="10025"/>
                </a:lnTo>
                <a:lnTo>
                  <a:pt x="12386" y="9879"/>
                </a:lnTo>
                <a:lnTo>
                  <a:pt x="12240" y="9758"/>
                </a:lnTo>
                <a:lnTo>
                  <a:pt x="11924" y="9515"/>
                </a:lnTo>
                <a:lnTo>
                  <a:pt x="11608" y="9296"/>
                </a:lnTo>
                <a:lnTo>
                  <a:pt x="11267" y="9101"/>
                </a:lnTo>
                <a:lnTo>
                  <a:pt x="11243" y="9077"/>
                </a:lnTo>
                <a:lnTo>
                  <a:pt x="11218" y="9101"/>
                </a:lnTo>
                <a:lnTo>
                  <a:pt x="11218" y="9125"/>
                </a:lnTo>
                <a:lnTo>
                  <a:pt x="11218" y="9150"/>
                </a:lnTo>
                <a:lnTo>
                  <a:pt x="11340" y="9296"/>
                </a:lnTo>
                <a:lnTo>
                  <a:pt x="11462" y="9466"/>
                </a:lnTo>
                <a:lnTo>
                  <a:pt x="11608" y="9612"/>
                </a:lnTo>
                <a:lnTo>
                  <a:pt x="11754" y="9733"/>
                </a:lnTo>
                <a:lnTo>
                  <a:pt x="11924" y="9855"/>
                </a:lnTo>
                <a:lnTo>
                  <a:pt x="12094" y="9952"/>
                </a:lnTo>
                <a:lnTo>
                  <a:pt x="12289" y="10050"/>
                </a:lnTo>
                <a:lnTo>
                  <a:pt x="12459" y="10098"/>
                </a:lnTo>
                <a:lnTo>
                  <a:pt x="12508" y="10098"/>
                </a:lnTo>
                <a:lnTo>
                  <a:pt x="12508" y="10488"/>
                </a:lnTo>
                <a:lnTo>
                  <a:pt x="12289" y="10317"/>
                </a:lnTo>
                <a:lnTo>
                  <a:pt x="11802" y="10001"/>
                </a:lnTo>
                <a:lnTo>
                  <a:pt x="11608" y="9855"/>
                </a:lnTo>
                <a:lnTo>
                  <a:pt x="11486" y="9782"/>
                </a:lnTo>
                <a:lnTo>
                  <a:pt x="11389" y="9733"/>
                </a:lnTo>
                <a:lnTo>
                  <a:pt x="11364" y="9758"/>
                </a:lnTo>
                <a:lnTo>
                  <a:pt x="11364" y="9855"/>
                </a:lnTo>
                <a:lnTo>
                  <a:pt x="11389" y="9952"/>
                </a:lnTo>
                <a:lnTo>
                  <a:pt x="11437" y="10050"/>
                </a:lnTo>
                <a:lnTo>
                  <a:pt x="11510" y="10147"/>
                </a:lnTo>
                <a:lnTo>
                  <a:pt x="11681" y="10317"/>
                </a:lnTo>
                <a:lnTo>
                  <a:pt x="11851" y="10439"/>
                </a:lnTo>
                <a:lnTo>
                  <a:pt x="12094" y="10585"/>
                </a:lnTo>
                <a:lnTo>
                  <a:pt x="12313" y="10780"/>
                </a:lnTo>
                <a:lnTo>
                  <a:pt x="12410" y="10877"/>
                </a:lnTo>
                <a:lnTo>
                  <a:pt x="12508" y="10999"/>
                </a:lnTo>
                <a:lnTo>
                  <a:pt x="12483" y="11291"/>
                </a:lnTo>
                <a:lnTo>
                  <a:pt x="11875" y="10901"/>
                </a:lnTo>
                <a:lnTo>
                  <a:pt x="11705" y="10780"/>
                </a:lnTo>
                <a:lnTo>
                  <a:pt x="11535" y="10658"/>
                </a:lnTo>
                <a:lnTo>
                  <a:pt x="11462" y="10609"/>
                </a:lnTo>
                <a:lnTo>
                  <a:pt x="11364" y="10585"/>
                </a:lnTo>
                <a:lnTo>
                  <a:pt x="11267" y="10561"/>
                </a:lnTo>
                <a:lnTo>
                  <a:pt x="11145" y="10585"/>
                </a:lnTo>
                <a:lnTo>
                  <a:pt x="11121" y="10609"/>
                </a:lnTo>
                <a:lnTo>
                  <a:pt x="11145" y="10634"/>
                </a:lnTo>
                <a:lnTo>
                  <a:pt x="11291" y="10780"/>
                </a:lnTo>
                <a:lnTo>
                  <a:pt x="11413" y="10926"/>
                </a:lnTo>
                <a:lnTo>
                  <a:pt x="11535" y="11072"/>
                </a:lnTo>
                <a:lnTo>
                  <a:pt x="11705" y="11218"/>
                </a:lnTo>
                <a:lnTo>
                  <a:pt x="12070" y="11485"/>
                </a:lnTo>
                <a:lnTo>
                  <a:pt x="12483" y="11729"/>
                </a:lnTo>
                <a:lnTo>
                  <a:pt x="12459" y="12094"/>
                </a:lnTo>
                <a:lnTo>
                  <a:pt x="12191" y="11923"/>
                </a:lnTo>
                <a:lnTo>
                  <a:pt x="11948" y="11777"/>
                </a:lnTo>
                <a:lnTo>
                  <a:pt x="11559" y="11558"/>
                </a:lnTo>
                <a:lnTo>
                  <a:pt x="11170" y="11388"/>
                </a:lnTo>
                <a:lnTo>
                  <a:pt x="11145" y="11388"/>
                </a:lnTo>
                <a:lnTo>
                  <a:pt x="11145" y="11485"/>
                </a:lnTo>
                <a:lnTo>
                  <a:pt x="11170" y="11558"/>
                </a:lnTo>
                <a:lnTo>
                  <a:pt x="11243" y="11704"/>
                </a:lnTo>
                <a:lnTo>
                  <a:pt x="11364" y="11850"/>
                </a:lnTo>
                <a:lnTo>
                  <a:pt x="11510" y="11948"/>
                </a:lnTo>
                <a:lnTo>
                  <a:pt x="11754" y="12118"/>
                </a:lnTo>
                <a:lnTo>
                  <a:pt x="12021" y="12288"/>
                </a:lnTo>
                <a:lnTo>
                  <a:pt x="12216" y="12434"/>
                </a:lnTo>
                <a:lnTo>
                  <a:pt x="12435" y="12556"/>
                </a:lnTo>
                <a:lnTo>
                  <a:pt x="12435" y="12799"/>
                </a:lnTo>
                <a:lnTo>
                  <a:pt x="12337" y="12824"/>
                </a:lnTo>
                <a:lnTo>
                  <a:pt x="12264" y="12848"/>
                </a:lnTo>
                <a:lnTo>
                  <a:pt x="12143" y="12775"/>
                </a:lnTo>
                <a:lnTo>
                  <a:pt x="11972" y="12629"/>
                </a:lnTo>
                <a:lnTo>
                  <a:pt x="11802" y="12507"/>
                </a:lnTo>
                <a:lnTo>
                  <a:pt x="11632" y="12361"/>
                </a:lnTo>
                <a:lnTo>
                  <a:pt x="11462" y="12240"/>
                </a:lnTo>
                <a:lnTo>
                  <a:pt x="11413" y="12240"/>
                </a:lnTo>
                <a:lnTo>
                  <a:pt x="11413" y="12288"/>
                </a:lnTo>
                <a:lnTo>
                  <a:pt x="11413" y="12361"/>
                </a:lnTo>
                <a:lnTo>
                  <a:pt x="11413" y="12434"/>
                </a:lnTo>
                <a:lnTo>
                  <a:pt x="11486" y="12605"/>
                </a:lnTo>
                <a:lnTo>
                  <a:pt x="11389" y="12605"/>
                </a:lnTo>
                <a:lnTo>
                  <a:pt x="11267" y="12653"/>
                </a:lnTo>
                <a:lnTo>
                  <a:pt x="11243" y="12678"/>
                </a:lnTo>
                <a:lnTo>
                  <a:pt x="11218" y="12726"/>
                </a:lnTo>
                <a:lnTo>
                  <a:pt x="11218" y="12775"/>
                </a:lnTo>
                <a:lnTo>
                  <a:pt x="11218" y="12848"/>
                </a:lnTo>
                <a:lnTo>
                  <a:pt x="11291" y="12921"/>
                </a:lnTo>
                <a:lnTo>
                  <a:pt x="11364" y="12994"/>
                </a:lnTo>
                <a:lnTo>
                  <a:pt x="11486" y="13043"/>
                </a:lnTo>
                <a:lnTo>
                  <a:pt x="11583" y="13091"/>
                </a:lnTo>
                <a:lnTo>
                  <a:pt x="11705" y="13140"/>
                </a:lnTo>
                <a:lnTo>
                  <a:pt x="11802" y="13140"/>
                </a:lnTo>
                <a:lnTo>
                  <a:pt x="11924" y="13116"/>
                </a:lnTo>
                <a:lnTo>
                  <a:pt x="12021" y="13067"/>
                </a:lnTo>
                <a:lnTo>
                  <a:pt x="12240" y="13189"/>
                </a:lnTo>
                <a:lnTo>
                  <a:pt x="12410" y="13335"/>
                </a:lnTo>
                <a:lnTo>
                  <a:pt x="12386" y="13602"/>
                </a:lnTo>
                <a:lnTo>
                  <a:pt x="11802" y="13286"/>
                </a:lnTo>
                <a:lnTo>
                  <a:pt x="11510" y="13140"/>
                </a:lnTo>
                <a:lnTo>
                  <a:pt x="11194" y="13018"/>
                </a:lnTo>
                <a:lnTo>
                  <a:pt x="11170" y="13018"/>
                </a:lnTo>
                <a:lnTo>
                  <a:pt x="11145" y="13116"/>
                </a:lnTo>
                <a:lnTo>
                  <a:pt x="11170" y="13213"/>
                </a:lnTo>
                <a:lnTo>
                  <a:pt x="11218" y="13286"/>
                </a:lnTo>
                <a:lnTo>
                  <a:pt x="11291" y="13359"/>
                </a:lnTo>
                <a:lnTo>
                  <a:pt x="11437" y="13456"/>
                </a:lnTo>
                <a:lnTo>
                  <a:pt x="11608" y="13529"/>
                </a:lnTo>
                <a:lnTo>
                  <a:pt x="11802" y="13651"/>
                </a:lnTo>
                <a:lnTo>
                  <a:pt x="11997" y="13773"/>
                </a:lnTo>
                <a:lnTo>
                  <a:pt x="12191" y="13894"/>
                </a:lnTo>
                <a:lnTo>
                  <a:pt x="12386" y="14016"/>
                </a:lnTo>
                <a:lnTo>
                  <a:pt x="12386" y="14332"/>
                </a:lnTo>
                <a:lnTo>
                  <a:pt x="11851" y="13943"/>
                </a:lnTo>
                <a:lnTo>
                  <a:pt x="11705" y="13846"/>
                </a:lnTo>
                <a:lnTo>
                  <a:pt x="11510" y="13724"/>
                </a:lnTo>
                <a:lnTo>
                  <a:pt x="11413" y="13700"/>
                </a:lnTo>
                <a:lnTo>
                  <a:pt x="11316" y="13675"/>
                </a:lnTo>
                <a:lnTo>
                  <a:pt x="11218" y="13675"/>
                </a:lnTo>
                <a:lnTo>
                  <a:pt x="11121" y="13700"/>
                </a:lnTo>
                <a:lnTo>
                  <a:pt x="11121" y="13724"/>
                </a:lnTo>
                <a:lnTo>
                  <a:pt x="11121" y="13748"/>
                </a:lnTo>
                <a:lnTo>
                  <a:pt x="11145" y="13821"/>
                </a:lnTo>
                <a:lnTo>
                  <a:pt x="11218" y="13919"/>
                </a:lnTo>
                <a:lnTo>
                  <a:pt x="11364" y="14040"/>
                </a:lnTo>
                <a:lnTo>
                  <a:pt x="11729" y="14284"/>
                </a:lnTo>
                <a:lnTo>
                  <a:pt x="12045" y="14551"/>
                </a:lnTo>
                <a:lnTo>
                  <a:pt x="12191" y="14673"/>
                </a:lnTo>
                <a:lnTo>
                  <a:pt x="12386" y="14795"/>
                </a:lnTo>
                <a:lnTo>
                  <a:pt x="12386" y="15281"/>
                </a:lnTo>
                <a:lnTo>
                  <a:pt x="12289" y="15184"/>
                </a:lnTo>
                <a:lnTo>
                  <a:pt x="12167" y="15087"/>
                </a:lnTo>
                <a:lnTo>
                  <a:pt x="12021" y="14916"/>
                </a:lnTo>
                <a:lnTo>
                  <a:pt x="11851" y="14746"/>
                </a:lnTo>
                <a:lnTo>
                  <a:pt x="11656" y="14600"/>
                </a:lnTo>
                <a:lnTo>
                  <a:pt x="11413" y="14503"/>
                </a:lnTo>
                <a:lnTo>
                  <a:pt x="11170" y="14430"/>
                </a:lnTo>
                <a:lnTo>
                  <a:pt x="10926" y="14430"/>
                </a:lnTo>
                <a:lnTo>
                  <a:pt x="10902" y="14454"/>
                </a:lnTo>
                <a:lnTo>
                  <a:pt x="10902" y="14478"/>
                </a:lnTo>
                <a:lnTo>
                  <a:pt x="10975" y="14551"/>
                </a:lnTo>
                <a:lnTo>
                  <a:pt x="11024" y="14600"/>
                </a:lnTo>
                <a:lnTo>
                  <a:pt x="11194" y="14697"/>
                </a:lnTo>
                <a:lnTo>
                  <a:pt x="11462" y="14892"/>
                </a:lnTo>
                <a:lnTo>
                  <a:pt x="11608" y="14989"/>
                </a:lnTo>
                <a:lnTo>
                  <a:pt x="11729" y="15111"/>
                </a:lnTo>
                <a:lnTo>
                  <a:pt x="11875" y="15281"/>
                </a:lnTo>
                <a:lnTo>
                  <a:pt x="12021" y="15452"/>
                </a:lnTo>
                <a:lnTo>
                  <a:pt x="12118" y="15525"/>
                </a:lnTo>
                <a:lnTo>
                  <a:pt x="12191" y="15573"/>
                </a:lnTo>
                <a:lnTo>
                  <a:pt x="12313" y="15622"/>
                </a:lnTo>
                <a:lnTo>
                  <a:pt x="12410" y="15646"/>
                </a:lnTo>
                <a:lnTo>
                  <a:pt x="12435" y="16133"/>
                </a:lnTo>
                <a:lnTo>
                  <a:pt x="12386" y="16133"/>
                </a:lnTo>
                <a:lnTo>
                  <a:pt x="12362" y="16084"/>
                </a:lnTo>
                <a:lnTo>
                  <a:pt x="12240" y="15963"/>
                </a:lnTo>
                <a:lnTo>
                  <a:pt x="12070" y="15841"/>
                </a:lnTo>
                <a:lnTo>
                  <a:pt x="11754" y="15622"/>
                </a:lnTo>
                <a:lnTo>
                  <a:pt x="11413" y="15354"/>
                </a:lnTo>
                <a:lnTo>
                  <a:pt x="11243" y="15233"/>
                </a:lnTo>
                <a:lnTo>
                  <a:pt x="11072" y="15160"/>
                </a:lnTo>
                <a:lnTo>
                  <a:pt x="11048" y="15160"/>
                </a:lnTo>
                <a:lnTo>
                  <a:pt x="11024" y="15184"/>
                </a:lnTo>
                <a:lnTo>
                  <a:pt x="11048" y="15281"/>
                </a:lnTo>
                <a:lnTo>
                  <a:pt x="11072" y="15354"/>
                </a:lnTo>
                <a:lnTo>
                  <a:pt x="11170" y="15500"/>
                </a:lnTo>
                <a:lnTo>
                  <a:pt x="11291" y="15622"/>
                </a:lnTo>
                <a:lnTo>
                  <a:pt x="11437" y="15744"/>
                </a:lnTo>
                <a:lnTo>
                  <a:pt x="11218" y="15646"/>
                </a:lnTo>
                <a:lnTo>
                  <a:pt x="9564" y="14916"/>
                </a:lnTo>
                <a:lnTo>
                  <a:pt x="8055" y="14259"/>
                </a:lnTo>
                <a:lnTo>
                  <a:pt x="7301" y="13894"/>
                </a:lnTo>
                <a:lnTo>
                  <a:pt x="7130" y="13797"/>
                </a:lnTo>
                <a:lnTo>
                  <a:pt x="6863" y="13675"/>
                </a:lnTo>
                <a:lnTo>
                  <a:pt x="6863" y="13602"/>
                </a:lnTo>
                <a:lnTo>
                  <a:pt x="6814" y="12775"/>
                </a:lnTo>
                <a:lnTo>
                  <a:pt x="6765" y="11972"/>
                </a:lnTo>
                <a:lnTo>
                  <a:pt x="6692" y="11145"/>
                </a:lnTo>
                <a:lnTo>
                  <a:pt x="6668" y="10317"/>
                </a:lnTo>
                <a:lnTo>
                  <a:pt x="6668" y="9393"/>
                </a:lnTo>
                <a:lnTo>
                  <a:pt x="6692" y="8493"/>
                </a:lnTo>
                <a:lnTo>
                  <a:pt x="6717" y="7568"/>
                </a:lnTo>
                <a:lnTo>
                  <a:pt x="6717" y="6643"/>
                </a:lnTo>
                <a:lnTo>
                  <a:pt x="6717" y="5889"/>
                </a:lnTo>
                <a:lnTo>
                  <a:pt x="6863" y="5913"/>
                </a:lnTo>
                <a:lnTo>
                  <a:pt x="6936" y="5938"/>
                </a:lnTo>
                <a:lnTo>
                  <a:pt x="7033" y="5962"/>
                </a:lnTo>
                <a:lnTo>
                  <a:pt x="7130" y="5938"/>
                </a:lnTo>
                <a:lnTo>
                  <a:pt x="7228" y="5865"/>
                </a:lnTo>
                <a:lnTo>
                  <a:pt x="7252" y="5816"/>
                </a:lnTo>
                <a:lnTo>
                  <a:pt x="7276" y="5767"/>
                </a:lnTo>
                <a:lnTo>
                  <a:pt x="7276" y="5670"/>
                </a:lnTo>
                <a:lnTo>
                  <a:pt x="7252" y="5573"/>
                </a:lnTo>
                <a:lnTo>
                  <a:pt x="7179" y="5500"/>
                </a:lnTo>
                <a:lnTo>
                  <a:pt x="7082" y="5451"/>
                </a:lnTo>
                <a:lnTo>
                  <a:pt x="7033" y="5427"/>
                </a:lnTo>
                <a:lnTo>
                  <a:pt x="6960" y="5402"/>
                </a:lnTo>
                <a:lnTo>
                  <a:pt x="6887" y="5427"/>
                </a:lnTo>
                <a:lnTo>
                  <a:pt x="6814" y="5451"/>
                </a:lnTo>
                <a:lnTo>
                  <a:pt x="6790" y="5451"/>
                </a:lnTo>
                <a:lnTo>
                  <a:pt x="6692" y="5500"/>
                </a:lnTo>
                <a:lnTo>
                  <a:pt x="6644" y="3018"/>
                </a:lnTo>
                <a:lnTo>
                  <a:pt x="6644" y="1752"/>
                </a:lnTo>
                <a:lnTo>
                  <a:pt x="6668" y="512"/>
                </a:lnTo>
                <a:close/>
                <a:moveTo>
                  <a:pt x="6206" y="585"/>
                </a:moveTo>
                <a:lnTo>
                  <a:pt x="6181" y="852"/>
                </a:lnTo>
                <a:lnTo>
                  <a:pt x="6181" y="1096"/>
                </a:lnTo>
                <a:lnTo>
                  <a:pt x="6181" y="1874"/>
                </a:lnTo>
                <a:lnTo>
                  <a:pt x="6181" y="2653"/>
                </a:lnTo>
                <a:lnTo>
                  <a:pt x="6181" y="3602"/>
                </a:lnTo>
                <a:lnTo>
                  <a:pt x="6181" y="4551"/>
                </a:lnTo>
                <a:lnTo>
                  <a:pt x="6230" y="6449"/>
                </a:lnTo>
                <a:lnTo>
                  <a:pt x="6230" y="7373"/>
                </a:lnTo>
                <a:lnTo>
                  <a:pt x="6206" y="8298"/>
                </a:lnTo>
                <a:lnTo>
                  <a:pt x="6181" y="9198"/>
                </a:lnTo>
                <a:lnTo>
                  <a:pt x="6133" y="10123"/>
                </a:lnTo>
                <a:lnTo>
                  <a:pt x="6157" y="10926"/>
                </a:lnTo>
                <a:lnTo>
                  <a:pt x="6206" y="11729"/>
                </a:lnTo>
                <a:lnTo>
                  <a:pt x="6254" y="12532"/>
                </a:lnTo>
                <a:lnTo>
                  <a:pt x="6279" y="13335"/>
                </a:lnTo>
                <a:lnTo>
                  <a:pt x="6206" y="13359"/>
                </a:lnTo>
                <a:lnTo>
                  <a:pt x="5451" y="13748"/>
                </a:lnTo>
                <a:lnTo>
                  <a:pt x="4721" y="14186"/>
                </a:lnTo>
                <a:lnTo>
                  <a:pt x="3262" y="15087"/>
                </a:lnTo>
                <a:lnTo>
                  <a:pt x="2897" y="15281"/>
                </a:lnTo>
                <a:lnTo>
                  <a:pt x="2532" y="15476"/>
                </a:lnTo>
                <a:lnTo>
                  <a:pt x="2142" y="15671"/>
                </a:lnTo>
                <a:lnTo>
                  <a:pt x="1753" y="15841"/>
                </a:lnTo>
                <a:lnTo>
                  <a:pt x="950" y="16133"/>
                </a:lnTo>
                <a:lnTo>
                  <a:pt x="634" y="16255"/>
                </a:lnTo>
                <a:lnTo>
                  <a:pt x="634" y="16279"/>
                </a:lnTo>
                <a:lnTo>
                  <a:pt x="585" y="15938"/>
                </a:lnTo>
                <a:lnTo>
                  <a:pt x="561" y="15573"/>
                </a:lnTo>
                <a:lnTo>
                  <a:pt x="536" y="15208"/>
                </a:lnTo>
                <a:lnTo>
                  <a:pt x="512" y="14868"/>
                </a:lnTo>
                <a:lnTo>
                  <a:pt x="439" y="14430"/>
                </a:lnTo>
                <a:lnTo>
                  <a:pt x="415" y="13992"/>
                </a:lnTo>
                <a:lnTo>
                  <a:pt x="415" y="13578"/>
                </a:lnTo>
                <a:lnTo>
                  <a:pt x="439" y="13140"/>
                </a:lnTo>
                <a:lnTo>
                  <a:pt x="512" y="11461"/>
                </a:lnTo>
                <a:lnTo>
                  <a:pt x="561" y="10634"/>
                </a:lnTo>
                <a:lnTo>
                  <a:pt x="585" y="9782"/>
                </a:lnTo>
                <a:lnTo>
                  <a:pt x="609" y="8225"/>
                </a:lnTo>
                <a:lnTo>
                  <a:pt x="609" y="6668"/>
                </a:lnTo>
                <a:lnTo>
                  <a:pt x="561" y="5110"/>
                </a:lnTo>
                <a:lnTo>
                  <a:pt x="536" y="4356"/>
                </a:lnTo>
                <a:lnTo>
                  <a:pt x="488" y="3577"/>
                </a:lnTo>
                <a:lnTo>
                  <a:pt x="609" y="3504"/>
                </a:lnTo>
                <a:lnTo>
                  <a:pt x="755" y="3407"/>
                </a:lnTo>
                <a:lnTo>
                  <a:pt x="1145" y="3164"/>
                </a:lnTo>
                <a:lnTo>
                  <a:pt x="1558" y="2920"/>
                </a:lnTo>
                <a:lnTo>
                  <a:pt x="2337" y="2507"/>
                </a:lnTo>
                <a:lnTo>
                  <a:pt x="3116" y="2093"/>
                </a:lnTo>
                <a:lnTo>
                  <a:pt x="3529" y="1850"/>
                </a:lnTo>
                <a:lnTo>
                  <a:pt x="3967" y="1655"/>
                </a:lnTo>
                <a:lnTo>
                  <a:pt x="4405" y="1461"/>
                </a:lnTo>
                <a:lnTo>
                  <a:pt x="4843" y="1290"/>
                </a:lnTo>
                <a:lnTo>
                  <a:pt x="5208" y="1144"/>
                </a:lnTo>
                <a:lnTo>
                  <a:pt x="5549" y="974"/>
                </a:lnTo>
                <a:lnTo>
                  <a:pt x="6206" y="585"/>
                </a:lnTo>
                <a:close/>
                <a:moveTo>
                  <a:pt x="18542" y="804"/>
                </a:moveTo>
                <a:lnTo>
                  <a:pt x="18518" y="1023"/>
                </a:lnTo>
                <a:lnTo>
                  <a:pt x="18518" y="1266"/>
                </a:lnTo>
                <a:lnTo>
                  <a:pt x="18518" y="1752"/>
                </a:lnTo>
                <a:lnTo>
                  <a:pt x="18567" y="2263"/>
                </a:lnTo>
                <a:lnTo>
                  <a:pt x="18567" y="2726"/>
                </a:lnTo>
                <a:lnTo>
                  <a:pt x="18542" y="4648"/>
                </a:lnTo>
                <a:lnTo>
                  <a:pt x="18494" y="6546"/>
                </a:lnTo>
                <a:lnTo>
                  <a:pt x="18469" y="8249"/>
                </a:lnTo>
                <a:lnTo>
                  <a:pt x="18494" y="9952"/>
                </a:lnTo>
                <a:lnTo>
                  <a:pt x="18567" y="13359"/>
                </a:lnTo>
                <a:lnTo>
                  <a:pt x="18542" y="13359"/>
                </a:lnTo>
                <a:lnTo>
                  <a:pt x="18396" y="13505"/>
                </a:lnTo>
                <a:lnTo>
                  <a:pt x="18226" y="13651"/>
                </a:lnTo>
                <a:lnTo>
                  <a:pt x="18031" y="13748"/>
                </a:lnTo>
                <a:lnTo>
                  <a:pt x="17837" y="13846"/>
                </a:lnTo>
                <a:lnTo>
                  <a:pt x="17423" y="14016"/>
                </a:lnTo>
                <a:lnTo>
                  <a:pt x="17009" y="14186"/>
                </a:lnTo>
                <a:lnTo>
                  <a:pt x="16474" y="14454"/>
                </a:lnTo>
                <a:lnTo>
                  <a:pt x="15963" y="14746"/>
                </a:lnTo>
                <a:lnTo>
                  <a:pt x="15452" y="15038"/>
                </a:lnTo>
                <a:lnTo>
                  <a:pt x="14941" y="15330"/>
                </a:lnTo>
                <a:lnTo>
                  <a:pt x="14479" y="15598"/>
                </a:lnTo>
                <a:lnTo>
                  <a:pt x="14016" y="15865"/>
                </a:lnTo>
                <a:lnTo>
                  <a:pt x="13773" y="15987"/>
                </a:lnTo>
                <a:lnTo>
                  <a:pt x="13530" y="16109"/>
                </a:lnTo>
                <a:lnTo>
                  <a:pt x="13286" y="16182"/>
                </a:lnTo>
                <a:lnTo>
                  <a:pt x="13043" y="16255"/>
                </a:lnTo>
                <a:lnTo>
                  <a:pt x="12921" y="16303"/>
                </a:lnTo>
                <a:lnTo>
                  <a:pt x="12921" y="15987"/>
                </a:lnTo>
                <a:lnTo>
                  <a:pt x="12897" y="15671"/>
                </a:lnTo>
                <a:lnTo>
                  <a:pt x="12873" y="15379"/>
                </a:lnTo>
                <a:lnTo>
                  <a:pt x="12848" y="15062"/>
                </a:lnTo>
                <a:lnTo>
                  <a:pt x="12824" y="14770"/>
                </a:lnTo>
                <a:lnTo>
                  <a:pt x="12824" y="14016"/>
                </a:lnTo>
                <a:lnTo>
                  <a:pt x="12848" y="13943"/>
                </a:lnTo>
                <a:lnTo>
                  <a:pt x="12848" y="13894"/>
                </a:lnTo>
                <a:lnTo>
                  <a:pt x="12848" y="13359"/>
                </a:lnTo>
                <a:lnTo>
                  <a:pt x="12946" y="13335"/>
                </a:lnTo>
                <a:lnTo>
                  <a:pt x="13019" y="13310"/>
                </a:lnTo>
                <a:lnTo>
                  <a:pt x="13092" y="13262"/>
                </a:lnTo>
                <a:lnTo>
                  <a:pt x="13140" y="13213"/>
                </a:lnTo>
                <a:lnTo>
                  <a:pt x="13165" y="13116"/>
                </a:lnTo>
                <a:lnTo>
                  <a:pt x="13165" y="13018"/>
                </a:lnTo>
                <a:lnTo>
                  <a:pt x="13116" y="12921"/>
                </a:lnTo>
                <a:lnTo>
                  <a:pt x="13043" y="12872"/>
                </a:lnTo>
                <a:lnTo>
                  <a:pt x="12970" y="12848"/>
                </a:lnTo>
                <a:lnTo>
                  <a:pt x="12873" y="12848"/>
                </a:lnTo>
                <a:lnTo>
                  <a:pt x="12921" y="11826"/>
                </a:lnTo>
                <a:lnTo>
                  <a:pt x="12970" y="10804"/>
                </a:lnTo>
                <a:lnTo>
                  <a:pt x="12970" y="9806"/>
                </a:lnTo>
                <a:lnTo>
                  <a:pt x="12946" y="8809"/>
                </a:lnTo>
                <a:lnTo>
                  <a:pt x="12897" y="7836"/>
                </a:lnTo>
                <a:lnTo>
                  <a:pt x="12897" y="6838"/>
                </a:lnTo>
                <a:lnTo>
                  <a:pt x="12946" y="5986"/>
                </a:lnTo>
                <a:lnTo>
                  <a:pt x="12970" y="5110"/>
                </a:lnTo>
                <a:lnTo>
                  <a:pt x="12970" y="4672"/>
                </a:lnTo>
                <a:lnTo>
                  <a:pt x="12946" y="4234"/>
                </a:lnTo>
                <a:lnTo>
                  <a:pt x="12897" y="3821"/>
                </a:lnTo>
                <a:lnTo>
                  <a:pt x="12800" y="3383"/>
                </a:lnTo>
                <a:lnTo>
                  <a:pt x="13067" y="3285"/>
                </a:lnTo>
                <a:lnTo>
                  <a:pt x="13335" y="3164"/>
                </a:lnTo>
                <a:lnTo>
                  <a:pt x="13603" y="3042"/>
                </a:lnTo>
                <a:lnTo>
                  <a:pt x="13870" y="2920"/>
                </a:lnTo>
                <a:lnTo>
                  <a:pt x="14235" y="2750"/>
                </a:lnTo>
                <a:lnTo>
                  <a:pt x="14600" y="2555"/>
                </a:lnTo>
                <a:lnTo>
                  <a:pt x="15306" y="2142"/>
                </a:lnTo>
                <a:lnTo>
                  <a:pt x="15963" y="1752"/>
                </a:lnTo>
                <a:lnTo>
                  <a:pt x="16304" y="1558"/>
                </a:lnTo>
                <a:lnTo>
                  <a:pt x="16644" y="1388"/>
                </a:lnTo>
                <a:lnTo>
                  <a:pt x="17009" y="1242"/>
                </a:lnTo>
                <a:lnTo>
                  <a:pt x="17350" y="1096"/>
                </a:lnTo>
                <a:lnTo>
                  <a:pt x="17715" y="974"/>
                </a:lnTo>
                <a:lnTo>
                  <a:pt x="18104" y="877"/>
                </a:lnTo>
                <a:lnTo>
                  <a:pt x="18153" y="877"/>
                </a:lnTo>
                <a:lnTo>
                  <a:pt x="18202" y="828"/>
                </a:lnTo>
                <a:lnTo>
                  <a:pt x="18372" y="828"/>
                </a:lnTo>
                <a:lnTo>
                  <a:pt x="18542" y="804"/>
                </a:lnTo>
                <a:close/>
                <a:moveTo>
                  <a:pt x="6279" y="1"/>
                </a:moveTo>
                <a:lnTo>
                  <a:pt x="6206" y="25"/>
                </a:lnTo>
                <a:lnTo>
                  <a:pt x="5403" y="487"/>
                </a:lnTo>
                <a:lnTo>
                  <a:pt x="4989" y="682"/>
                </a:lnTo>
                <a:lnTo>
                  <a:pt x="4551" y="852"/>
                </a:lnTo>
                <a:lnTo>
                  <a:pt x="4113" y="1023"/>
                </a:lnTo>
                <a:lnTo>
                  <a:pt x="3700" y="1217"/>
                </a:lnTo>
                <a:lnTo>
                  <a:pt x="3286" y="1436"/>
                </a:lnTo>
                <a:lnTo>
                  <a:pt x="2872" y="1679"/>
                </a:lnTo>
                <a:lnTo>
                  <a:pt x="2021" y="2117"/>
                </a:lnTo>
                <a:lnTo>
                  <a:pt x="1607" y="2361"/>
                </a:lnTo>
                <a:lnTo>
                  <a:pt x="1193" y="2604"/>
                </a:lnTo>
                <a:lnTo>
                  <a:pt x="974" y="2726"/>
                </a:lnTo>
                <a:lnTo>
                  <a:pt x="731" y="2896"/>
                </a:lnTo>
                <a:lnTo>
                  <a:pt x="488" y="3066"/>
                </a:lnTo>
                <a:lnTo>
                  <a:pt x="390" y="3188"/>
                </a:lnTo>
                <a:lnTo>
                  <a:pt x="317" y="3285"/>
                </a:lnTo>
                <a:lnTo>
                  <a:pt x="269" y="3310"/>
                </a:lnTo>
                <a:lnTo>
                  <a:pt x="220" y="3358"/>
                </a:lnTo>
                <a:lnTo>
                  <a:pt x="171" y="3480"/>
                </a:lnTo>
                <a:lnTo>
                  <a:pt x="123" y="3626"/>
                </a:lnTo>
                <a:lnTo>
                  <a:pt x="98" y="3894"/>
                </a:lnTo>
                <a:lnTo>
                  <a:pt x="98" y="4186"/>
                </a:lnTo>
                <a:lnTo>
                  <a:pt x="123" y="4453"/>
                </a:lnTo>
                <a:lnTo>
                  <a:pt x="147" y="5329"/>
                </a:lnTo>
                <a:lnTo>
                  <a:pt x="171" y="6205"/>
                </a:lnTo>
                <a:lnTo>
                  <a:pt x="171" y="8006"/>
                </a:lnTo>
                <a:lnTo>
                  <a:pt x="147" y="9782"/>
                </a:lnTo>
                <a:lnTo>
                  <a:pt x="123" y="10658"/>
                </a:lnTo>
                <a:lnTo>
                  <a:pt x="98" y="11558"/>
                </a:lnTo>
                <a:lnTo>
                  <a:pt x="1" y="13335"/>
                </a:lnTo>
                <a:lnTo>
                  <a:pt x="1" y="13700"/>
                </a:lnTo>
                <a:lnTo>
                  <a:pt x="1" y="14065"/>
                </a:lnTo>
                <a:lnTo>
                  <a:pt x="25" y="14454"/>
                </a:lnTo>
                <a:lnTo>
                  <a:pt x="50" y="14819"/>
                </a:lnTo>
                <a:lnTo>
                  <a:pt x="98" y="15233"/>
                </a:lnTo>
                <a:lnTo>
                  <a:pt x="123" y="15646"/>
                </a:lnTo>
                <a:lnTo>
                  <a:pt x="147" y="16060"/>
                </a:lnTo>
                <a:lnTo>
                  <a:pt x="171" y="16255"/>
                </a:lnTo>
                <a:lnTo>
                  <a:pt x="220" y="16474"/>
                </a:lnTo>
                <a:lnTo>
                  <a:pt x="244" y="16547"/>
                </a:lnTo>
                <a:lnTo>
                  <a:pt x="317" y="16595"/>
                </a:lnTo>
                <a:lnTo>
                  <a:pt x="390" y="16620"/>
                </a:lnTo>
                <a:lnTo>
                  <a:pt x="463" y="16620"/>
                </a:lnTo>
                <a:lnTo>
                  <a:pt x="536" y="16644"/>
                </a:lnTo>
                <a:lnTo>
                  <a:pt x="707" y="16620"/>
                </a:lnTo>
                <a:lnTo>
                  <a:pt x="877" y="16595"/>
                </a:lnTo>
                <a:lnTo>
                  <a:pt x="1218" y="16474"/>
                </a:lnTo>
                <a:lnTo>
                  <a:pt x="1850" y="16230"/>
                </a:lnTo>
                <a:lnTo>
                  <a:pt x="2240" y="16060"/>
                </a:lnTo>
                <a:lnTo>
                  <a:pt x="2605" y="15890"/>
                </a:lnTo>
                <a:lnTo>
                  <a:pt x="2970" y="15719"/>
                </a:lnTo>
                <a:lnTo>
                  <a:pt x="3310" y="15525"/>
                </a:lnTo>
                <a:lnTo>
                  <a:pt x="4064" y="15062"/>
                </a:lnTo>
                <a:lnTo>
                  <a:pt x="4819" y="14624"/>
                </a:lnTo>
                <a:lnTo>
                  <a:pt x="5549" y="14162"/>
                </a:lnTo>
                <a:lnTo>
                  <a:pt x="5938" y="13967"/>
                </a:lnTo>
                <a:lnTo>
                  <a:pt x="6327" y="13748"/>
                </a:lnTo>
                <a:lnTo>
                  <a:pt x="6400" y="13821"/>
                </a:lnTo>
                <a:lnTo>
                  <a:pt x="6473" y="13870"/>
                </a:lnTo>
                <a:lnTo>
                  <a:pt x="6546" y="13894"/>
                </a:lnTo>
                <a:lnTo>
                  <a:pt x="6644" y="13870"/>
                </a:lnTo>
                <a:lnTo>
                  <a:pt x="6741" y="13992"/>
                </a:lnTo>
                <a:lnTo>
                  <a:pt x="6863" y="14089"/>
                </a:lnTo>
                <a:lnTo>
                  <a:pt x="7130" y="14259"/>
                </a:lnTo>
                <a:lnTo>
                  <a:pt x="7422" y="14405"/>
                </a:lnTo>
                <a:lnTo>
                  <a:pt x="7690" y="14551"/>
                </a:lnTo>
                <a:lnTo>
                  <a:pt x="8517" y="14916"/>
                </a:lnTo>
                <a:lnTo>
                  <a:pt x="9345" y="15306"/>
                </a:lnTo>
                <a:lnTo>
                  <a:pt x="10878" y="16011"/>
                </a:lnTo>
                <a:lnTo>
                  <a:pt x="11656" y="16352"/>
                </a:lnTo>
                <a:lnTo>
                  <a:pt x="12435" y="16644"/>
                </a:lnTo>
                <a:lnTo>
                  <a:pt x="12459" y="16668"/>
                </a:lnTo>
                <a:lnTo>
                  <a:pt x="12508" y="16741"/>
                </a:lnTo>
                <a:lnTo>
                  <a:pt x="12581" y="16766"/>
                </a:lnTo>
                <a:lnTo>
                  <a:pt x="12678" y="16766"/>
                </a:lnTo>
                <a:lnTo>
                  <a:pt x="12751" y="16741"/>
                </a:lnTo>
                <a:lnTo>
                  <a:pt x="12800" y="16693"/>
                </a:lnTo>
                <a:lnTo>
                  <a:pt x="12897" y="16717"/>
                </a:lnTo>
                <a:lnTo>
                  <a:pt x="13019" y="16717"/>
                </a:lnTo>
                <a:lnTo>
                  <a:pt x="13286" y="16668"/>
                </a:lnTo>
                <a:lnTo>
                  <a:pt x="13530" y="16595"/>
                </a:lnTo>
                <a:lnTo>
                  <a:pt x="13724" y="16522"/>
                </a:lnTo>
                <a:lnTo>
                  <a:pt x="14211" y="16279"/>
                </a:lnTo>
                <a:lnTo>
                  <a:pt x="14698" y="16036"/>
                </a:lnTo>
                <a:lnTo>
                  <a:pt x="15647" y="15500"/>
                </a:lnTo>
                <a:lnTo>
                  <a:pt x="16596" y="14965"/>
                </a:lnTo>
                <a:lnTo>
                  <a:pt x="17058" y="14697"/>
                </a:lnTo>
                <a:lnTo>
                  <a:pt x="17545" y="14478"/>
                </a:lnTo>
                <a:lnTo>
                  <a:pt x="17885" y="14332"/>
                </a:lnTo>
                <a:lnTo>
                  <a:pt x="18226" y="14186"/>
                </a:lnTo>
                <a:lnTo>
                  <a:pt x="18542" y="14016"/>
                </a:lnTo>
                <a:lnTo>
                  <a:pt x="18688" y="13894"/>
                </a:lnTo>
                <a:lnTo>
                  <a:pt x="18834" y="13773"/>
                </a:lnTo>
                <a:lnTo>
                  <a:pt x="18883" y="13748"/>
                </a:lnTo>
                <a:lnTo>
                  <a:pt x="18932" y="13724"/>
                </a:lnTo>
                <a:lnTo>
                  <a:pt x="18980" y="13651"/>
                </a:lnTo>
                <a:lnTo>
                  <a:pt x="18980" y="13578"/>
                </a:lnTo>
                <a:lnTo>
                  <a:pt x="18980" y="12726"/>
                </a:lnTo>
                <a:lnTo>
                  <a:pt x="18956" y="11875"/>
                </a:lnTo>
                <a:lnTo>
                  <a:pt x="18883" y="10171"/>
                </a:lnTo>
                <a:lnTo>
                  <a:pt x="18859" y="9271"/>
                </a:lnTo>
                <a:lnTo>
                  <a:pt x="18859" y="8347"/>
                </a:lnTo>
                <a:lnTo>
                  <a:pt x="18883" y="6546"/>
                </a:lnTo>
                <a:lnTo>
                  <a:pt x="18932" y="4648"/>
                </a:lnTo>
                <a:lnTo>
                  <a:pt x="18956" y="2726"/>
                </a:lnTo>
                <a:lnTo>
                  <a:pt x="18980" y="2215"/>
                </a:lnTo>
                <a:lnTo>
                  <a:pt x="18980" y="1679"/>
                </a:lnTo>
                <a:lnTo>
                  <a:pt x="18932" y="1144"/>
                </a:lnTo>
                <a:lnTo>
                  <a:pt x="18883" y="901"/>
                </a:lnTo>
                <a:lnTo>
                  <a:pt x="18834" y="633"/>
                </a:lnTo>
                <a:lnTo>
                  <a:pt x="18883" y="585"/>
                </a:lnTo>
                <a:lnTo>
                  <a:pt x="18883" y="512"/>
                </a:lnTo>
                <a:lnTo>
                  <a:pt x="18883" y="439"/>
                </a:lnTo>
                <a:lnTo>
                  <a:pt x="18834" y="366"/>
                </a:lnTo>
                <a:lnTo>
                  <a:pt x="18761" y="293"/>
                </a:lnTo>
                <a:lnTo>
                  <a:pt x="18664" y="244"/>
                </a:lnTo>
                <a:lnTo>
                  <a:pt x="18421" y="244"/>
                </a:lnTo>
                <a:lnTo>
                  <a:pt x="18177" y="317"/>
                </a:lnTo>
                <a:lnTo>
                  <a:pt x="17958" y="414"/>
                </a:lnTo>
                <a:lnTo>
                  <a:pt x="17715" y="487"/>
                </a:lnTo>
                <a:lnTo>
                  <a:pt x="17374" y="585"/>
                </a:lnTo>
                <a:lnTo>
                  <a:pt x="17058" y="706"/>
                </a:lnTo>
                <a:lnTo>
                  <a:pt x="16742" y="828"/>
                </a:lnTo>
                <a:lnTo>
                  <a:pt x="16425" y="974"/>
                </a:lnTo>
                <a:lnTo>
                  <a:pt x="15817" y="1290"/>
                </a:lnTo>
                <a:lnTo>
                  <a:pt x="15209" y="1655"/>
                </a:lnTo>
                <a:lnTo>
                  <a:pt x="14479" y="2117"/>
                </a:lnTo>
                <a:lnTo>
                  <a:pt x="14089" y="2312"/>
                </a:lnTo>
                <a:lnTo>
                  <a:pt x="13700" y="2507"/>
                </a:lnTo>
                <a:lnTo>
                  <a:pt x="13432" y="2628"/>
                </a:lnTo>
                <a:lnTo>
                  <a:pt x="13165" y="2750"/>
                </a:lnTo>
                <a:lnTo>
                  <a:pt x="12897" y="2920"/>
                </a:lnTo>
                <a:lnTo>
                  <a:pt x="12654" y="3091"/>
                </a:lnTo>
                <a:lnTo>
                  <a:pt x="12532" y="2969"/>
                </a:lnTo>
                <a:lnTo>
                  <a:pt x="12386" y="2896"/>
                </a:lnTo>
                <a:lnTo>
                  <a:pt x="12070" y="2750"/>
                </a:lnTo>
                <a:lnTo>
                  <a:pt x="11875" y="2653"/>
                </a:lnTo>
                <a:lnTo>
                  <a:pt x="11705" y="2555"/>
                </a:lnTo>
                <a:lnTo>
                  <a:pt x="11316" y="2336"/>
                </a:lnTo>
                <a:lnTo>
                  <a:pt x="11072" y="2190"/>
                </a:lnTo>
                <a:lnTo>
                  <a:pt x="10805" y="2093"/>
                </a:lnTo>
                <a:lnTo>
                  <a:pt x="10294" y="1874"/>
                </a:lnTo>
                <a:lnTo>
                  <a:pt x="9758" y="1679"/>
                </a:lnTo>
                <a:lnTo>
                  <a:pt x="9223" y="1485"/>
                </a:lnTo>
                <a:lnTo>
                  <a:pt x="8298" y="1071"/>
                </a:lnTo>
                <a:lnTo>
                  <a:pt x="7836" y="852"/>
                </a:lnTo>
                <a:lnTo>
                  <a:pt x="7398" y="609"/>
                </a:lnTo>
                <a:lnTo>
                  <a:pt x="7325" y="536"/>
                </a:lnTo>
                <a:lnTo>
                  <a:pt x="7228" y="439"/>
                </a:lnTo>
                <a:lnTo>
                  <a:pt x="7057" y="244"/>
                </a:lnTo>
                <a:lnTo>
                  <a:pt x="6936" y="147"/>
                </a:lnTo>
                <a:lnTo>
                  <a:pt x="6838" y="74"/>
                </a:lnTo>
                <a:lnTo>
                  <a:pt x="6741" y="25"/>
                </a:lnTo>
                <a:lnTo>
                  <a:pt x="6619" y="25"/>
                </a:lnTo>
                <a:lnTo>
                  <a:pt x="6571" y="1"/>
                </a:lnTo>
                <a:lnTo>
                  <a:pt x="6498" y="1"/>
                </a:lnTo>
                <a:lnTo>
                  <a:pt x="6449" y="25"/>
                </a:lnTo>
                <a:lnTo>
                  <a:pt x="6400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67068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Shape 536"/>
          <p:cNvSpPr txBox="1">
            <a:spLocks noGrp="1"/>
          </p:cNvSpPr>
          <p:nvPr>
            <p:ph type="ctrTitle"/>
          </p:nvPr>
        </p:nvSpPr>
        <p:spPr>
          <a:xfrm>
            <a:off x="2339752" y="3717032"/>
            <a:ext cx="6381720" cy="15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 smtClean="0"/>
              <a:t>Final Version</a:t>
            </a:r>
            <a:endParaRPr sz="6000" dirty="0"/>
          </a:p>
        </p:txBody>
      </p:sp>
    </p:spTree>
    <p:extLst>
      <p:ext uri="{BB962C8B-B14F-4D97-AF65-F5344CB8AC3E}">
        <p14:creationId xmlns:p14="http://schemas.microsoft.com/office/powerpoint/2010/main" val="32675524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Shape 579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4800" dirty="0" smtClean="0"/>
              <a:t>Completed: MVP</a:t>
            </a:r>
            <a:endParaRPr sz="4800" dirty="0"/>
          </a:p>
        </p:txBody>
      </p:sp>
      <p:sp>
        <p:nvSpPr>
          <p:cNvPr id="2" name="AutoShape 2" descr="Resultado de imagen de Angular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Resultado de imagen de Angular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Resultado de imagen de Angular"/>
          <p:cNvSpPr>
            <a:spLocks noChangeAspect="1" noChangeArrowheads="1"/>
          </p:cNvSpPr>
          <p:nvPr/>
        </p:nvSpPr>
        <p:spPr bwMode="auto">
          <a:xfrm>
            <a:off x="460375" y="2137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9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7</a:t>
            </a:r>
            <a:endParaRPr lang="es-ES" sz="4000" dirty="0"/>
          </a:p>
        </p:txBody>
      </p:sp>
      <p:pic>
        <p:nvPicPr>
          <p:cNvPr id="10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Shape 625"/>
          <p:cNvSpPr txBox="1">
            <a:spLocks/>
          </p:cNvSpPr>
          <p:nvPr/>
        </p:nvSpPr>
        <p:spPr>
          <a:xfrm>
            <a:off x="5169967" y="5055736"/>
            <a:ext cx="3195244" cy="884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4400" dirty="0"/>
              <a:t>Interactive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xmlns="" id="{5C35ED14-3FFD-4CEB-8B91-475B6E2728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8747" y="1500034"/>
            <a:ext cx="2209800" cy="2209800"/>
          </a:xfrm>
          <a:prstGeom prst="rect">
            <a:avLst/>
          </a:prstGeom>
        </p:spPr>
      </p:pic>
      <p:pic>
        <p:nvPicPr>
          <p:cNvPr id="15" name="Picture 4" descr="Resultado de imagen de Interactiv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090" y="3327544"/>
            <a:ext cx="1837312" cy="1837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Imagen 5">
            <a:extLst>
              <a:ext uri="{FF2B5EF4-FFF2-40B4-BE49-F238E27FC236}">
                <a16:creationId xmlns:a16="http://schemas.microsoft.com/office/drawing/2014/main" xmlns="" id="{8F7025B3-EF36-4E32-A619-EF31E9D061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07673" y="1325454"/>
            <a:ext cx="2079566" cy="2088231"/>
          </a:xfrm>
          <a:prstGeom prst="rect">
            <a:avLst/>
          </a:prstGeom>
        </p:spPr>
      </p:pic>
      <p:sp>
        <p:nvSpPr>
          <p:cNvPr id="17" name="Shape 625"/>
          <p:cNvSpPr txBox="1">
            <a:spLocks/>
          </p:cNvSpPr>
          <p:nvPr/>
        </p:nvSpPr>
        <p:spPr>
          <a:xfrm>
            <a:off x="1244463" y="2957207"/>
            <a:ext cx="3519478" cy="884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4400" dirty="0"/>
              <a:t>Transactions</a:t>
            </a:r>
          </a:p>
        </p:txBody>
      </p:sp>
      <p:sp>
        <p:nvSpPr>
          <p:cNvPr id="18" name="Shape 625"/>
          <p:cNvSpPr txBox="1">
            <a:spLocks/>
          </p:cNvSpPr>
          <p:nvPr/>
        </p:nvSpPr>
        <p:spPr>
          <a:xfrm>
            <a:off x="1449834" y="5911671"/>
            <a:ext cx="3195244" cy="884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4000" dirty="0" smtClean="0"/>
              <a:t>Licenses</a:t>
            </a:r>
            <a:endParaRPr lang="en" sz="4000" dirty="0"/>
          </a:p>
        </p:txBody>
      </p:sp>
      <p:pic>
        <p:nvPicPr>
          <p:cNvPr id="3075" name="Picture 3" descr="C:\Users\ALVARO\Desktop\índicecillo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5670" y="3668433"/>
            <a:ext cx="1897064" cy="2496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46273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Shape 536"/>
          <p:cNvSpPr txBox="1">
            <a:spLocks noGrp="1"/>
          </p:cNvSpPr>
          <p:nvPr>
            <p:ph type="ctrTitle"/>
          </p:nvPr>
        </p:nvSpPr>
        <p:spPr>
          <a:xfrm>
            <a:off x="3059832" y="3717032"/>
            <a:ext cx="5661640" cy="15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6000" dirty="0" smtClean="0"/>
              <a:t>Business Demo</a:t>
            </a:r>
            <a:endParaRPr sz="6000" dirty="0"/>
          </a:p>
        </p:txBody>
      </p:sp>
    </p:spTree>
    <p:extLst>
      <p:ext uri="{BB962C8B-B14F-4D97-AF65-F5344CB8AC3E}">
        <p14:creationId xmlns:p14="http://schemas.microsoft.com/office/powerpoint/2010/main" val="23964752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Shape 579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4800" dirty="0" smtClean="0"/>
              <a:t>Business Demo</a:t>
            </a:r>
            <a:endParaRPr sz="4800" dirty="0"/>
          </a:p>
        </p:txBody>
      </p:sp>
      <p:sp>
        <p:nvSpPr>
          <p:cNvPr id="2" name="AutoShape 2" descr="Resultado de imagen de Angular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9" name="Shape 547"/>
          <p:cNvSpPr txBox="1">
            <a:spLocks/>
          </p:cNvSpPr>
          <p:nvPr/>
        </p:nvSpPr>
        <p:spPr>
          <a:xfrm>
            <a:off x="157566" y="6104392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9</a:t>
            </a:r>
            <a:endParaRPr lang="es-ES" sz="4000" dirty="0"/>
          </a:p>
        </p:txBody>
      </p:sp>
      <p:pic>
        <p:nvPicPr>
          <p:cNvPr id="10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utoShape 2" descr="blob:https://web.telegram.org/010c13d0-a934-47ad-ae79-43d09d924d2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6" name="AutoShape 4" descr="blob:https://web.telegram.org/010c13d0-a934-47ad-ae79-43d09d924d2a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8" name="Shape 542"/>
          <p:cNvSpPr txBox="1">
            <a:spLocks noGrp="1"/>
          </p:cNvSpPr>
          <p:nvPr>
            <p:ph type="body" idx="1"/>
          </p:nvPr>
        </p:nvSpPr>
        <p:spPr>
          <a:xfrm>
            <a:off x="-108520" y="1772816"/>
            <a:ext cx="9144000" cy="180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buNone/>
            </a:pPr>
            <a:r>
              <a:rPr lang="es-ES" sz="5200" dirty="0" smtClean="0">
                <a:latin typeface="Dosis" panose="020B0604020202020204" charset="0"/>
              </a:rPr>
              <a:t>www.interacteach.tk</a:t>
            </a:r>
            <a:endParaRPr sz="5200" dirty="0">
              <a:latin typeface="Dosis" panose="020B0604020202020204" charset="0"/>
            </a:endParaRPr>
          </a:p>
        </p:txBody>
      </p:sp>
      <p:pic>
        <p:nvPicPr>
          <p:cNvPr id="6146" name="Picture 2" descr="C:\Users\ALVARO\Desktop\Youtube Play Logo transparent PNG - StickPNG_files\580b57fcd9996e24bc43c545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3341361"/>
            <a:ext cx="3076600" cy="2166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3750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riar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5898</TotalTime>
  <Words>840</Words>
  <Application>Microsoft Office PowerPoint</Application>
  <PresentationFormat>Presentación en pantalla (4:3)</PresentationFormat>
  <Paragraphs>92</Paragraphs>
  <Slides>19</Slides>
  <Notes>19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19</vt:i4>
      </vt:variant>
    </vt:vector>
  </HeadingPairs>
  <TitlesOfParts>
    <vt:vector size="23" baseType="lpstr">
      <vt:lpstr>Arial</vt:lpstr>
      <vt:lpstr>Dosis</vt:lpstr>
      <vt:lpstr>Sniglet</vt:lpstr>
      <vt:lpstr>Friar template</vt:lpstr>
      <vt:lpstr>InteracTeach</vt:lpstr>
      <vt:lpstr>Presentación de PowerPoint</vt:lpstr>
      <vt:lpstr>Idea</vt:lpstr>
      <vt:lpstr>Idea</vt:lpstr>
      <vt:lpstr>Our Path Today</vt:lpstr>
      <vt:lpstr>Final Version</vt:lpstr>
      <vt:lpstr>Completed: MVP</vt:lpstr>
      <vt:lpstr>Business Demo</vt:lpstr>
      <vt:lpstr>Business Demo</vt:lpstr>
      <vt:lpstr>Advertising Plan</vt:lpstr>
      <vt:lpstr>Advertising Plan: Focus</vt:lpstr>
      <vt:lpstr>Advertising Plan: Budget</vt:lpstr>
      <vt:lpstr>Adv. Plan: Banners (Teachers)</vt:lpstr>
      <vt:lpstr>Adv. Plan: Banners (Programmers)</vt:lpstr>
      <vt:lpstr>Adv. Plan: Banners (Investors)</vt:lpstr>
      <vt:lpstr>Adv. Plan: Social Networks</vt:lpstr>
      <vt:lpstr>Advertising Plan: Meetings</vt:lpstr>
      <vt:lpstr>Advertising Plan: Promo</vt:lpstr>
      <vt:lpstr>THANKS!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ClimbCode</dc:title>
  <dc:creator>ALVARO</dc:creator>
  <cp:lastModifiedBy>ALVARO</cp:lastModifiedBy>
  <cp:revision>574</cp:revision>
  <cp:lastPrinted>2018-05-17T18:12:49Z</cp:lastPrinted>
  <dcterms:modified xsi:type="dcterms:W3CDTF">2018-05-17T18:14:09Z</dcterms:modified>
</cp:coreProperties>
</file>